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Bree Serif" panose="02000503040000020004" pitchFamily="2" charset="77"/>
      <p:regular r:id="rId30"/>
    </p:embeddedFont>
    <p:embeddedFont>
      <p:font typeface="Inconsolata" pitchFamily="49" charset="77"/>
      <p:regular r:id="rId31"/>
      <p:bold r:id="rId32"/>
    </p:embeddedFont>
    <p:embeddedFont>
      <p:font typeface="Josefin Sans" pitchFamily="2" charset="77"/>
      <p:regular r:id="rId33"/>
      <p:bold r:id="rId34"/>
      <p:italic r:id="rId35"/>
      <p:boldItalic r:id="rId36"/>
    </p:embeddedFont>
    <p:embeddedFont>
      <p:font typeface="Kanit" pitchFamily="2" charset="-34"/>
      <p:regular r:id="rId37"/>
      <p:bold r:id="rId38"/>
      <p:italic r:id="rId39"/>
      <p:boldItalic r:id="rId40"/>
    </p:embeddedFont>
    <p:embeddedFont>
      <p:font typeface="Kanit ExtraLight" pitchFamily="2" charset="-34"/>
      <p:regular r:id="rId41"/>
      <p:bold r:id="rId42"/>
      <p:italic r:id="rId43"/>
      <p:boldItalic r:id="rId44"/>
    </p:embeddedFont>
    <p:embeddedFont>
      <p:font typeface="Kanit Light" pitchFamily="2" charset="-34"/>
      <p:regular r:id="rId45"/>
      <p:bold r:id="rId46"/>
      <p:italic r:id="rId47"/>
      <p:boldItalic r:id="rId48"/>
    </p:embeddedFont>
    <p:embeddedFont>
      <p:font typeface="Roboto Condensed Light" panose="020F0302020204030204" pitchFamily="34" charset="0"/>
      <p:regular r:id="rId49"/>
      <p: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jfFol0KbpMWvml4ULqMbyOtz4lZ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7566"/>
  </p:normalViewPr>
  <p:slideViewPr>
    <p:cSldViewPr snapToGrid="0" snapToObjects="1">
      <p:cViewPr varScale="1">
        <p:scale>
          <a:sx n="156" d="100"/>
          <a:sy n="156" d="100"/>
        </p:scale>
        <p:origin x="90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5" name="Google Shape;100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a:solidFill>
                  <a:schemeClr val="dk1"/>
                </a:solidFill>
              </a:rPr>
              <a:t>Luke: O Annyeong! Annyeonghaseo</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Luke: Jeou nuun Jimin from BTS-u imnida [I’m Jimin from BTS]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Luke: Bbu takk hanna-mman innuun daeyo. Ddowa juseyo [I need a favor. Please help me]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Summer: Uh sorry.. we don’t understand</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Luke: Oh that’s okay, I’m not only native in Korean, I’m also fluent in English! Anyways, I’m a Korean business owner that runs a bike share. Could you help?</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Summer: Korean? You don’t look-</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Luke: Daanghyun najji! [Obviously!] I’m as Korean as can be, you calling me a liar?</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Summer: Oh! No sorry sir. One look at you and it should’ve been obvious. Right.. A bike sharing analysis? Hey! we’re doing exactly that at University of Toronto!</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Luke: Ooo jing cha? Toronto dae ha? Go on then!</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12344d739ed_2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12344d739ed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Plotting a heatmap of the correlation matrix, we notice dew and temperature are highly correlated, and this is verified by the 2D density plot.</a:t>
            </a:r>
            <a:endParaRPr/>
          </a:p>
          <a:p>
            <a:pPr marL="0" lvl="0" indent="0" algn="l" rtl="0">
              <a:lnSpc>
                <a:spcPct val="115000"/>
              </a:lnSpc>
              <a:spcBef>
                <a:spcPts val="0"/>
              </a:spcBef>
              <a:spcAft>
                <a:spcPts val="0"/>
              </a:spcAft>
              <a:buClr>
                <a:schemeClr val="dk1"/>
              </a:buClr>
              <a:buSzPts val="1100"/>
              <a:buFont typeface="Arial"/>
              <a:buNone/>
            </a:pPr>
            <a:r>
              <a:rPr lang="en"/>
              <a:t>So, we removed “dew” from our model.</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9" name="Google Shape;112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And look Jimin, we animated the hourly counts for each day, and colour coded the points using temperature!</a:t>
            </a:r>
            <a:endParaRPr/>
          </a:p>
          <a:p>
            <a:pPr marL="0" lvl="0" indent="0" algn="l" rtl="0">
              <a:lnSpc>
                <a:spcPct val="100000"/>
              </a:lnSpc>
              <a:spcBef>
                <a:spcPts val="0"/>
              </a:spcBef>
              <a:spcAft>
                <a:spcPts val="0"/>
              </a:spcAft>
              <a:buSzPts val="1100"/>
              <a:buNone/>
            </a:pPr>
            <a:r>
              <a:rPr lang="en"/>
              <a:t>Luke: JInja?? I wanna see the model now!</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21583d363f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2" name="Google Shape;1152;g121583d363f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Now, we’ll present the model building, selection and diagnostics.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12344d739ed_3_7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12344d739ed_3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we built a main effect model and ran stepwise regression based on AIC. Notice that temperature, wind and visibility are dropped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12344d739ed_3_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12344d739ed_3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Notice that adjusted R^2 is increasing and AIC, BIC and PRESS are dropping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2344d739ed_3_9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2344d739ed_3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12344d739ed_3_7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12344d739ed_3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improve our model by adding interaction terms. After researching and trying out all interaction terms, we find the one between hour and temperature is the best.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12344d739ed_3_9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12344d739ed_3_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 end with adjusted R squared of 0.73 which is better than main effect model.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2344d739ed_3_7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2344d739ed_3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Lastly we add power terms to improve the model. We notice the rain and snow plots are squished around 0, so we apply a square root transformation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1236ef258ec_3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1236ef258ec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the model selection criteria, we see the power model performs best for almost all of them. So power model is our final model.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12344d739ed_3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1" name="Google Shape;1051;g12344d739ed_3_5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Jimin’s business has been struggling to determine how many bikes to provide.</a:t>
            </a:r>
            <a:endParaRPr/>
          </a:p>
          <a:p>
            <a:pPr marL="0" lvl="0" indent="0" algn="l" rtl="0">
              <a:lnSpc>
                <a:spcPct val="100000"/>
              </a:lnSpc>
              <a:spcBef>
                <a:spcPts val="0"/>
              </a:spcBef>
              <a:spcAft>
                <a:spcPts val="0"/>
              </a:spcAft>
              <a:buNone/>
            </a:pPr>
            <a:r>
              <a:rPr lang="en"/>
              <a:t>No bikes, means sad cyclists.</a:t>
            </a:r>
            <a:endParaRPr/>
          </a:p>
          <a:p>
            <a:pPr marL="0" lvl="0" indent="0" algn="l" rtl="0">
              <a:spcBef>
                <a:spcPts val="0"/>
              </a:spcBef>
              <a:spcAft>
                <a:spcPts val="0"/>
              </a:spcAft>
              <a:buNone/>
            </a:pPr>
            <a:r>
              <a:rPr lang="en"/>
              <a:t>And too many bikes, means sad Jimin</a:t>
            </a:r>
            <a:endParaRPr/>
          </a:p>
          <a:p>
            <a:pPr marL="0" lvl="0" indent="0" algn="l" rtl="0">
              <a:lnSpc>
                <a:spcPct val="100000"/>
              </a:lnSpc>
              <a:spcBef>
                <a:spcPts val="0"/>
              </a:spcBef>
              <a:spcAft>
                <a:spcPts val="0"/>
              </a:spcAft>
              <a:buNone/>
            </a:pPr>
            <a:r>
              <a:rPr lang="en"/>
              <a:t>We wouldn’t want that! So we’ll help you predict the hourly demand of shared bikes.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a:t>Jimin: Kamsahamnida!!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12344d739ed_3_7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12344d739ed_3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final model now contains the variables from the interaction model and the square root of snow and rain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1236ef258ec_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1236ef258ec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are the top 15 significant predictors of our final model. For example, about 412 more bikes are rented at 8am compared to midnight on average.</a:t>
            </a:r>
            <a:endParaRPr dirty="0">
              <a:solidFill>
                <a:srgbClr val="202124"/>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12344d739ed_3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12344d739ed_3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Using graphical diagnostics like Cook’s distance, we see the suspected influential points. We then extract the influential points using DFBETAS and threshold of 0.2. Retraining the data after this leads to the regression coefficients changing.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1acd198266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1acd19826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Examining the residual diagnostics reveals that the assumptions of linearity, normality, and constant variance are violated, but the independent error term assumption is satisfied.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12344d739ed_3_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0" name="Google Shape;1300;g12344d739ed_3_7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Additionally, the MSPR and MSE_F values are relatively close to each other indicating that the model is valid </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121583d363f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6" name="Google Shape;1306;g121583d363f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Okay, so what does this mean for you, Jimin?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1236ef258ec_3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1236ef258ec_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final model has 74% prediction power. </a:t>
            </a:r>
            <a:r>
              <a:rPr lang="en"/>
              <a:t>Significant predictors include seasons, 8am, functional day and temperature. </a:t>
            </a:r>
            <a:r>
              <a:rPr lang="en" dirty="0"/>
              <a:t>Limitations include violation of LINE assumptions and missing data. As for future directions, we could predict district or station bike counts and perform time series analysis.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12344d739ed_3_8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2" name="Google Shape;1352;g12344d739ed_3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5" name="Google Shape;107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Jimin, the quality of your data is even worse than your Korean!</a:t>
            </a:r>
            <a:endParaRPr/>
          </a:p>
          <a:p>
            <a:pPr marL="0" lvl="0" indent="0" algn="l" rtl="0">
              <a:lnSpc>
                <a:spcPct val="115000"/>
              </a:lnSpc>
              <a:spcBef>
                <a:spcPts val="0"/>
              </a:spcBef>
              <a:spcAft>
                <a:spcPts val="0"/>
              </a:spcAft>
              <a:buClr>
                <a:schemeClr val="dk1"/>
              </a:buClr>
              <a:buSzPts val="1100"/>
              <a:buFont typeface="Arial"/>
              <a:buNone/>
            </a:pPr>
            <a:r>
              <a:rPr lang="en"/>
              <a:t>Luke: what? Jing juh</a:t>
            </a:r>
            <a:endParaRPr/>
          </a:p>
          <a:p>
            <a:pPr marL="0" lvl="0" indent="0" algn="l" rtl="0">
              <a:lnSpc>
                <a:spcPct val="115000"/>
              </a:lnSpc>
              <a:spcBef>
                <a:spcPts val="0"/>
              </a:spcBef>
              <a:spcAft>
                <a:spcPts val="0"/>
              </a:spcAft>
              <a:buClr>
                <a:schemeClr val="dk1"/>
              </a:buClr>
              <a:buSzPts val="1100"/>
              <a:buFont typeface="Arial"/>
              <a:buNone/>
            </a:pPr>
            <a:r>
              <a:rPr lang="en"/>
              <a:t>You don’t believe me? Well let’s take a look.</a:t>
            </a: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2358cc0cba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2358cc0cb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A simple time series plot revealed some problems, there’s a</a:t>
            </a:r>
            <a:endParaRPr/>
          </a:p>
          <a:p>
            <a:pPr marL="0" lvl="0" indent="0" algn="l" rtl="0">
              <a:lnSpc>
                <a:spcPct val="115000"/>
              </a:lnSpc>
              <a:spcBef>
                <a:spcPts val="0"/>
              </a:spcBef>
              <a:spcAft>
                <a:spcPts val="0"/>
              </a:spcAft>
              <a:buClr>
                <a:schemeClr val="dk1"/>
              </a:buClr>
              <a:buSzPts val="1100"/>
              <a:buFont typeface="Arial"/>
              <a:buNone/>
            </a:pPr>
            <a:r>
              <a:rPr lang="en"/>
              <a:t>-Large jump in hourly counts</a:t>
            </a:r>
            <a:endParaRPr/>
          </a:p>
          <a:p>
            <a:pPr marL="0" lvl="0" indent="0" algn="l" rtl="0">
              <a:lnSpc>
                <a:spcPct val="115000"/>
              </a:lnSpc>
              <a:spcBef>
                <a:spcPts val="0"/>
              </a:spcBef>
              <a:spcAft>
                <a:spcPts val="0"/>
              </a:spcAft>
              <a:buClr>
                <a:schemeClr val="dk1"/>
              </a:buClr>
              <a:buSzPts val="1100"/>
              <a:buFont typeface="Arial"/>
              <a:buNone/>
            </a:pPr>
            <a:r>
              <a:rPr lang="en"/>
              <a:t>-Inconsistent spacing between data points</a:t>
            </a:r>
            <a:endParaRPr/>
          </a:p>
          <a:p>
            <a:pPr marL="0" lvl="0" indent="0" algn="l" rtl="0">
              <a:lnSpc>
                <a:spcPct val="115000"/>
              </a:lnSpc>
              <a:spcBef>
                <a:spcPts val="0"/>
              </a:spcBef>
              <a:spcAft>
                <a:spcPts val="0"/>
              </a:spcAft>
              <a:buClr>
                <a:schemeClr val="dk1"/>
              </a:buClr>
              <a:buSzPts val="1100"/>
              <a:buFont typeface="Arial"/>
              <a:buNone/>
            </a:pPr>
            <a:r>
              <a:rPr lang="en"/>
              <a:t>Both suggest a change in data collection methods in 2018, so we sliced off 2017 data.</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12344d739ed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8" name="Google Shape;1088;g12344d739ed_2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After slicing,</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disparity gets removed,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and the spacing is now consistent.</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12344d739e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8" name="Google Shape;1098;g12344d739ed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We used violin plots with box plots overlaid to see the distribution of our variables.</a:t>
            </a:r>
            <a:endParaRPr/>
          </a:p>
          <a:p>
            <a:pPr marL="0" lvl="0" indent="0" algn="l" rtl="0">
              <a:lnSpc>
                <a:spcPct val="115000"/>
              </a:lnSpc>
              <a:spcBef>
                <a:spcPts val="0"/>
              </a:spcBef>
              <a:spcAft>
                <a:spcPts val="0"/>
              </a:spcAft>
              <a:buClr>
                <a:schemeClr val="dk1"/>
              </a:buClr>
              <a:buSzPts val="1100"/>
              <a:buFont typeface="Arial"/>
              <a:buNone/>
            </a:pPr>
            <a:r>
              <a:rPr lang="en"/>
              <a:t>Count is our response variable</a:t>
            </a:r>
            <a:endParaRPr/>
          </a:p>
          <a:p>
            <a:pPr marL="0" lvl="0" indent="0" algn="l" rtl="0">
              <a:lnSpc>
                <a:spcPct val="115000"/>
              </a:lnSpc>
              <a:spcBef>
                <a:spcPts val="0"/>
              </a:spcBef>
              <a:spcAft>
                <a:spcPts val="0"/>
              </a:spcAft>
              <a:buClr>
                <a:schemeClr val="dk1"/>
              </a:buClr>
              <a:buSzPts val="1100"/>
              <a:buFont typeface="Arial"/>
              <a:buNone/>
            </a:pPr>
            <a:r>
              <a:rPr lang="en"/>
              <a:t>Temperature, humidity, wind, and so on are the other quantitative predictor variables.</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2344d739ed_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2344d739ed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did the same for our qualitative variables - which include…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12344d739ed_2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12344d739ed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Weekday, Hour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12344d739ed_2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12344d739ed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Holiday, and functional day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56"/>
          <p:cNvSpPr txBox="1">
            <a:spLocks noGrp="1"/>
          </p:cNvSpPr>
          <p:nvPr>
            <p:ph type="ctrTitle"/>
          </p:nvPr>
        </p:nvSpPr>
        <p:spPr>
          <a:xfrm>
            <a:off x="713225" y="533400"/>
            <a:ext cx="4449300" cy="2012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56"/>
          <p:cNvSpPr txBox="1">
            <a:spLocks noGrp="1"/>
          </p:cNvSpPr>
          <p:nvPr>
            <p:ph type="subTitle" idx="1"/>
          </p:nvPr>
        </p:nvSpPr>
        <p:spPr>
          <a:xfrm>
            <a:off x="713225" y="2469250"/>
            <a:ext cx="2951700" cy="76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000">
                <a:solidFill>
                  <a:schemeClr val="accent2"/>
                </a:solidFill>
                <a:latin typeface="Kanit Light"/>
                <a:ea typeface="Kanit Light"/>
                <a:cs typeface="Kanit Light"/>
                <a:sym typeface="Kanit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5"/>
        <p:cNvGrpSpPr/>
        <p:nvPr/>
      </p:nvGrpSpPr>
      <p:grpSpPr>
        <a:xfrm>
          <a:off x="0" y="0"/>
          <a:ext cx="0" cy="0"/>
          <a:chOff x="0" y="0"/>
          <a:chExt cx="0" cy="0"/>
        </a:xfrm>
      </p:grpSpPr>
      <p:sp>
        <p:nvSpPr>
          <p:cNvPr id="316" name="Google Shape;316;p65"/>
          <p:cNvSpPr txBox="1">
            <a:spLocks noGrp="1"/>
          </p:cNvSpPr>
          <p:nvPr>
            <p:ph type="title"/>
          </p:nvPr>
        </p:nvSpPr>
        <p:spPr>
          <a:xfrm>
            <a:off x="713225" y="372390"/>
            <a:ext cx="7699200" cy="47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317" name="Google Shape;317;p65"/>
          <p:cNvSpPr txBox="1">
            <a:spLocks noGrp="1"/>
          </p:cNvSpPr>
          <p:nvPr>
            <p:ph type="subTitle" idx="1"/>
          </p:nvPr>
        </p:nvSpPr>
        <p:spPr>
          <a:xfrm>
            <a:off x="4839913" y="3785213"/>
            <a:ext cx="3343200" cy="89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8"/>
        <p:cNvGrpSpPr/>
        <p:nvPr/>
      </p:nvGrpSpPr>
      <p:grpSpPr>
        <a:xfrm>
          <a:off x="0" y="0"/>
          <a:ext cx="0" cy="0"/>
          <a:chOff x="0" y="0"/>
          <a:chExt cx="0" cy="0"/>
        </a:xfrm>
      </p:grpSpPr>
      <p:grpSp>
        <p:nvGrpSpPr>
          <p:cNvPr id="319" name="Google Shape;319;p66"/>
          <p:cNvGrpSpPr/>
          <p:nvPr/>
        </p:nvGrpSpPr>
        <p:grpSpPr>
          <a:xfrm>
            <a:off x="5942326" y="751762"/>
            <a:ext cx="3732921" cy="3847676"/>
            <a:chOff x="5942326" y="751762"/>
            <a:chExt cx="3732921" cy="3847676"/>
          </a:xfrm>
        </p:grpSpPr>
        <p:sp>
          <p:nvSpPr>
            <p:cNvPr id="320" name="Google Shape;320;p66"/>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66"/>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66"/>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66"/>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66"/>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66"/>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66"/>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66"/>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66"/>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66"/>
            <p:cNvSpPr/>
            <p:nvPr/>
          </p:nvSpPr>
          <p:spPr>
            <a:xfrm>
              <a:off x="8084933" y="2862026"/>
              <a:ext cx="0" cy="95408"/>
            </a:xfrm>
            <a:custGeom>
              <a:avLst/>
              <a:gdLst/>
              <a:ahLst/>
              <a:cxnLst/>
              <a:rect l="l" t="t" r="r" b="b"/>
              <a:pathLst>
                <a:path w="120000" h="1065" fill="none" extrusionOk="0">
                  <a:moveTo>
                    <a:pt x="0" y="1"/>
                  </a:moveTo>
                  <a:lnTo>
                    <a:pt x="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66"/>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66"/>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66"/>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66"/>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66"/>
            <p:cNvSpPr/>
            <p:nvPr/>
          </p:nvSpPr>
          <p:spPr>
            <a:xfrm>
              <a:off x="8084933" y="2012491"/>
              <a:ext cx="0" cy="95408"/>
            </a:xfrm>
            <a:custGeom>
              <a:avLst/>
              <a:gdLst/>
              <a:ahLst/>
              <a:cxnLst/>
              <a:rect l="l" t="t" r="r" b="b"/>
              <a:pathLst>
                <a:path w="120000"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66"/>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66"/>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66"/>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66"/>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66"/>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66"/>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66"/>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66"/>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66"/>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66"/>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66"/>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66"/>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66"/>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66"/>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66"/>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66"/>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66"/>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66"/>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66"/>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66"/>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66"/>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66"/>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66"/>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66"/>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66"/>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66"/>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66"/>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66"/>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66"/>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66"/>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5" name="Google Shape;365;p66"/>
          <p:cNvSpPr txBox="1">
            <a:spLocks noGrp="1"/>
          </p:cNvSpPr>
          <p:nvPr>
            <p:ph type="body" idx="1"/>
          </p:nvPr>
        </p:nvSpPr>
        <p:spPr>
          <a:xfrm>
            <a:off x="4027925" y="2732525"/>
            <a:ext cx="3049200" cy="1866900"/>
          </a:xfrm>
          <a:prstGeom prst="rect">
            <a:avLst/>
          </a:prstGeom>
          <a:noFill/>
          <a:ln>
            <a:noFill/>
          </a:ln>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600"/>
              <a:buFont typeface="Bree Serif"/>
              <a:buNone/>
              <a:defRPr sz="3000">
                <a:solidFill>
                  <a:schemeClr val="lt1"/>
                </a:solidFill>
                <a:latin typeface="Bree Serif"/>
                <a:ea typeface="Bree Serif"/>
                <a:cs typeface="Bree Serif"/>
                <a:sym typeface="Bree Serif"/>
              </a:defRPr>
            </a:lvl1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sp>
        <p:nvSpPr>
          <p:cNvPr id="367" name="Google Shape;367;p67"/>
          <p:cNvSpPr/>
          <p:nvPr/>
        </p:nvSpPr>
        <p:spPr>
          <a:xfrm>
            <a:off x="227166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8" name="Google Shape;368;p67"/>
          <p:cNvGrpSpPr/>
          <p:nvPr/>
        </p:nvGrpSpPr>
        <p:grpSpPr>
          <a:xfrm>
            <a:off x="-3201674" y="751762"/>
            <a:ext cx="3732921" cy="3847676"/>
            <a:chOff x="5942326" y="751762"/>
            <a:chExt cx="3732921" cy="3847676"/>
          </a:xfrm>
        </p:grpSpPr>
        <p:sp>
          <p:nvSpPr>
            <p:cNvPr id="369" name="Google Shape;369;p67"/>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67"/>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67"/>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67"/>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67"/>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67"/>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67"/>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67"/>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67"/>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67"/>
            <p:cNvSpPr/>
            <p:nvPr/>
          </p:nvSpPr>
          <p:spPr>
            <a:xfrm>
              <a:off x="8084933" y="2862026"/>
              <a:ext cx="0" cy="95408"/>
            </a:xfrm>
            <a:custGeom>
              <a:avLst/>
              <a:gdLst/>
              <a:ahLst/>
              <a:cxnLst/>
              <a:rect l="l" t="t" r="r" b="b"/>
              <a:pathLst>
                <a:path w="120000" h="1065" fill="none" extrusionOk="0">
                  <a:moveTo>
                    <a:pt x="0" y="1"/>
                  </a:moveTo>
                  <a:lnTo>
                    <a:pt x="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67"/>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67"/>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67"/>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67"/>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67"/>
            <p:cNvSpPr/>
            <p:nvPr/>
          </p:nvSpPr>
          <p:spPr>
            <a:xfrm>
              <a:off x="8084933" y="2012491"/>
              <a:ext cx="0" cy="95408"/>
            </a:xfrm>
            <a:custGeom>
              <a:avLst/>
              <a:gdLst/>
              <a:ahLst/>
              <a:cxnLst/>
              <a:rect l="l" t="t" r="r" b="b"/>
              <a:pathLst>
                <a:path w="120000"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67"/>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67"/>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67"/>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67"/>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67"/>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67"/>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67"/>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67"/>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67"/>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67"/>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67"/>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67"/>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67"/>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67"/>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67"/>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67"/>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67"/>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67"/>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67"/>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67"/>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67"/>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67"/>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67"/>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67"/>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67"/>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67"/>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67"/>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67"/>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67"/>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67"/>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4" name="Google Shape;414;p67"/>
          <p:cNvSpPr/>
          <p:nvPr/>
        </p:nvSpPr>
        <p:spPr>
          <a:xfrm>
            <a:off x="71322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67"/>
          <p:cNvSpPr txBox="1">
            <a:spLocks noGrp="1"/>
          </p:cNvSpPr>
          <p:nvPr>
            <p:ph type="title"/>
          </p:nvPr>
        </p:nvSpPr>
        <p:spPr>
          <a:xfrm>
            <a:off x="2098050" y="859075"/>
            <a:ext cx="4947900" cy="171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72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416" name="Google Shape;416;p67"/>
          <p:cNvSpPr txBox="1">
            <a:spLocks noGrp="1"/>
          </p:cNvSpPr>
          <p:nvPr>
            <p:ph type="subTitle" idx="1"/>
          </p:nvPr>
        </p:nvSpPr>
        <p:spPr>
          <a:xfrm>
            <a:off x="2627550" y="2815875"/>
            <a:ext cx="3888900" cy="559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atin typeface="Kanit Light"/>
                <a:ea typeface="Kanit Light"/>
                <a:cs typeface="Kanit Light"/>
                <a:sym typeface="Kanit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7"/>
        <p:cNvGrpSpPr/>
        <p:nvPr/>
      </p:nvGrpSpPr>
      <p:grpSpPr>
        <a:xfrm>
          <a:off x="0" y="0"/>
          <a:ext cx="0" cy="0"/>
          <a:chOff x="0" y="0"/>
          <a:chExt cx="0" cy="0"/>
        </a:xfrm>
      </p:grpSpPr>
      <p:sp>
        <p:nvSpPr>
          <p:cNvPr id="418" name="Google Shape;418;p68"/>
          <p:cNvSpPr/>
          <p:nvPr/>
        </p:nvSpPr>
        <p:spPr>
          <a:xfrm>
            <a:off x="89977" y="241242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68"/>
          <p:cNvSpPr/>
          <p:nvPr/>
        </p:nvSpPr>
        <p:spPr>
          <a:xfrm>
            <a:off x="-1255199"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68"/>
          <p:cNvSpPr/>
          <p:nvPr/>
        </p:nvSpPr>
        <p:spPr>
          <a:xfrm flipH="1">
            <a:off x="10505120"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68"/>
          <p:cNvSpPr/>
          <p:nvPr/>
        </p:nvSpPr>
        <p:spPr>
          <a:xfrm flipH="1">
            <a:off x="8860279"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68"/>
          <p:cNvSpPr/>
          <p:nvPr/>
        </p:nvSpPr>
        <p:spPr>
          <a:xfrm>
            <a:off x="8752199"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68"/>
          <p:cNvSpPr txBox="1">
            <a:spLocks noGrp="1"/>
          </p:cNvSpPr>
          <p:nvPr>
            <p:ph type="title"/>
          </p:nvPr>
        </p:nvSpPr>
        <p:spPr>
          <a:xfrm>
            <a:off x="713225" y="372390"/>
            <a:ext cx="7699200" cy="47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23">
    <p:spTree>
      <p:nvGrpSpPr>
        <p:cNvPr id="1" name="Shape 424"/>
        <p:cNvGrpSpPr/>
        <p:nvPr/>
      </p:nvGrpSpPr>
      <p:grpSpPr>
        <a:xfrm>
          <a:off x="0" y="0"/>
          <a:ext cx="0" cy="0"/>
          <a:chOff x="0" y="0"/>
          <a:chExt cx="0" cy="0"/>
        </a:xfrm>
      </p:grpSpPr>
      <p:sp>
        <p:nvSpPr>
          <p:cNvPr id="425" name="Google Shape;425;p69"/>
          <p:cNvSpPr/>
          <p:nvPr/>
        </p:nvSpPr>
        <p:spPr>
          <a:xfrm flipH="1">
            <a:off x="7927183" y="9151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69"/>
          <p:cNvSpPr/>
          <p:nvPr/>
        </p:nvSpPr>
        <p:spPr>
          <a:xfrm flipH="1">
            <a:off x="1361120"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69"/>
          <p:cNvSpPr/>
          <p:nvPr/>
        </p:nvSpPr>
        <p:spPr>
          <a:xfrm flipH="1">
            <a:off x="8222646"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69"/>
          <p:cNvSpPr/>
          <p:nvPr/>
        </p:nvSpPr>
        <p:spPr>
          <a:xfrm flipH="1">
            <a:off x="-283721"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69"/>
          <p:cNvSpPr/>
          <p:nvPr/>
        </p:nvSpPr>
        <p:spPr>
          <a:xfrm>
            <a:off x="-391801"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0" name="Google Shape;430;p69"/>
          <p:cNvGrpSpPr/>
          <p:nvPr/>
        </p:nvGrpSpPr>
        <p:grpSpPr>
          <a:xfrm>
            <a:off x="8131975" y="3566286"/>
            <a:ext cx="2031212" cy="1033143"/>
            <a:chOff x="1189475" y="3564161"/>
            <a:chExt cx="2031212" cy="1033143"/>
          </a:xfrm>
        </p:grpSpPr>
        <p:sp>
          <p:nvSpPr>
            <p:cNvPr id="431" name="Google Shape;431;p69"/>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69"/>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69"/>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69"/>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69"/>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69"/>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69"/>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69"/>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69"/>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69"/>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1" name="Google Shape;441;p69"/>
          <p:cNvSpPr txBox="1">
            <a:spLocks noGrp="1"/>
          </p:cNvSpPr>
          <p:nvPr>
            <p:ph type="title"/>
          </p:nvPr>
        </p:nvSpPr>
        <p:spPr>
          <a:xfrm>
            <a:off x="713225" y="372390"/>
            <a:ext cx="7699200" cy="47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5">
    <p:spTree>
      <p:nvGrpSpPr>
        <p:cNvPr id="1" name="Shape 442"/>
        <p:cNvGrpSpPr/>
        <p:nvPr/>
      </p:nvGrpSpPr>
      <p:grpSpPr>
        <a:xfrm>
          <a:off x="0" y="0"/>
          <a:ext cx="0" cy="0"/>
          <a:chOff x="0" y="0"/>
          <a:chExt cx="0" cy="0"/>
        </a:xfrm>
      </p:grpSpPr>
      <p:sp>
        <p:nvSpPr>
          <p:cNvPr id="443" name="Google Shape;443;p70"/>
          <p:cNvSpPr/>
          <p:nvPr/>
        </p:nvSpPr>
        <p:spPr>
          <a:xfrm>
            <a:off x="8498401"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70"/>
          <p:cNvSpPr/>
          <p:nvPr/>
        </p:nvSpPr>
        <p:spPr>
          <a:xfrm flipH="1">
            <a:off x="-902304"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5" name="Google Shape;445;p70"/>
          <p:cNvGrpSpPr/>
          <p:nvPr/>
        </p:nvGrpSpPr>
        <p:grpSpPr>
          <a:xfrm>
            <a:off x="-1012025" y="3566286"/>
            <a:ext cx="2031212" cy="1033143"/>
            <a:chOff x="1189475" y="3564161"/>
            <a:chExt cx="2031212" cy="1033143"/>
          </a:xfrm>
        </p:grpSpPr>
        <p:sp>
          <p:nvSpPr>
            <p:cNvPr id="446" name="Google Shape;446;p70"/>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70"/>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70"/>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70"/>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70"/>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70"/>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70"/>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70"/>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70"/>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70"/>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6" name="Google Shape;456;p70"/>
          <p:cNvSpPr/>
          <p:nvPr/>
        </p:nvSpPr>
        <p:spPr>
          <a:xfrm>
            <a:off x="8291077" y="85059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70"/>
          <p:cNvSpPr txBox="1">
            <a:spLocks noGrp="1"/>
          </p:cNvSpPr>
          <p:nvPr>
            <p:ph type="subTitle" idx="1"/>
          </p:nvPr>
        </p:nvSpPr>
        <p:spPr>
          <a:xfrm>
            <a:off x="713340" y="1517329"/>
            <a:ext cx="2451300" cy="34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58" name="Google Shape;458;p70"/>
          <p:cNvSpPr txBox="1">
            <a:spLocks noGrp="1"/>
          </p:cNvSpPr>
          <p:nvPr>
            <p:ph type="subTitle" idx="2"/>
          </p:nvPr>
        </p:nvSpPr>
        <p:spPr>
          <a:xfrm>
            <a:off x="3340038" y="1517329"/>
            <a:ext cx="2451300" cy="34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59" name="Google Shape;459;p70"/>
          <p:cNvSpPr txBox="1">
            <a:spLocks noGrp="1"/>
          </p:cNvSpPr>
          <p:nvPr>
            <p:ph type="subTitle" idx="3"/>
          </p:nvPr>
        </p:nvSpPr>
        <p:spPr>
          <a:xfrm>
            <a:off x="5979391" y="1517329"/>
            <a:ext cx="2451300" cy="34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60" name="Google Shape;460;p70"/>
          <p:cNvSpPr txBox="1">
            <a:spLocks noGrp="1"/>
          </p:cNvSpPr>
          <p:nvPr>
            <p:ph type="subTitle" idx="4"/>
          </p:nvPr>
        </p:nvSpPr>
        <p:spPr>
          <a:xfrm>
            <a:off x="713340" y="2924529"/>
            <a:ext cx="2451300" cy="34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61" name="Google Shape;461;p70"/>
          <p:cNvSpPr txBox="1">
            <a:spLocks noGrp="1"/>
          </p:cNvSpPr>
          <p:nvPr>
            <p:ph type="subTitle" idx="5"/>
          </p:nvPr>
        </p:nvSpPr>
        <p:spPr>
          <a:xfrm>
            <a:off x="3340038" y="2924529"/>
            <a:ext cx="2451300" cy="34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62" name="Google Shape;462;p70"/>
          <p:cNvSpPr txBox="1">
            <a:spLocks noGrp="1"/>
          </p:cNvSpPr>
          <p:nvPr>
            <p:ph type="subTitle" idx="6"/>
          </p:nvPr>
        </p:nvSpPr>
        <p:spPr>
          <a:xfrm>
            <a:off x="5979391" y="2924529"/>
            <a:ext cx="2451300" cy="34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63" name="Google Shape;463;p70"/>
          <p:cNvSpPr txBox="1">
            <a:spLocks noGrp="1"/>
          </p:cNvSpPr>
          <p:nvPr>
            <p:ph type="subTitle" idx="7"/>
          </p:nvPr>
        </p:nvSpPr>
        <p:spPr>
          <a:xfrm>
            <a:off x="713232" y="2005584"/>
            <a:ext cx="24507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464" name="Google Shape;464;p70"/>
          <p:cNvSpPr txBox="1">
            <a:spLocks noGrp="1"/>
          </p:cNvSpPr>
          <p:nvPr>
            <p:ph type="subTitle" idx="8"/>
          </p:nvPr>
        </p:nvSpPr>
        <p:spPr>
          <a:xfrm>
            <a:off x="3337560" y="2005584"/>
            <a:ext cx="24507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465" name="Google Shape;465;p70"/>
          <p:cNvSpPr txBox="1">
            <a:spLocks noGrp="1"/>
          </p:cNvSpPr>
          <p:nvPr>
            <p:ph type="subTitle" idx="9"/>
          </p:nvPr>
        </p:nvSpPr>
        <p:spPr>
          <a:xfrm>
            <a:off x="5980176" y="2005584"/>
            <a:ext cx="24507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466" name="Google Shape;466;p70"/>
          <p:cNvSpPr txBox="1">
            <a:spLocks noGrp="1"/>
          </p:cNvSpPr>
          <p:nvPr>
            <p:ph type="subTitle" idx="13"/>
          </p:nvPr>
        </p:nvSpPr>
        <p:spPr>
          <a:xfrm>
            <a:off x="713232" y="3409569"/>
            <a:ext cx="24507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467" name="Google Shape;467;p70"/>
          <p:cNvSpPr txBox="1">
            <a:spLocks noGrp="1"/>
          </p:cNvSpPr>
          <p:nvPr>
            <p:ph type="subTitle" idx="14"/>
          </p:nvPr>
        </p:nvSpPr>
        <p:spPr>
          <a:xfrm>
            <a:off x="3337560" y="3409569"/>
            <a:ext cx="24507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468" name="Google Shape;468;p70"/>
          <p:cNvSpPr txBox="1">
            <a:spLocks noGrp="1"/>
          </p:cNvSpPr>
          <p:nvPr>
            <p:ph type="subTitle" idx="15"/>
          </p:nvPr>
        </p:nvSpPr>
        <p:spPr>
          <a:xfrm>
            <a:off x="5980176" y="3409569"/>
            <a:ext cx="24507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469" name="Google Shape;469;p70"/>
          <p:cNvSpPr txBox="1">
            <a:spLocks noGrp="1"/>
          </p:cNvSpPr>
          <p:nvPr>
            <p:ph type="title"/>
          </p:nvPr>
        </p:nvSpPr>
        <p:spPr>
          <a:xfrm>
            <a:off x="713225" y="372390"/>
            <a:ext cx="7699200" cy="47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24">
    <p:spTree>
      <p:nvGrpSpPr>
        <p:cNvPr id="1" name="Shape 470"/>
        <p:cNvGrpSpPr/>
        <p:nvPr/>
      </p:nvGrpSpPr>
      <p:grpSpPr>
        <a:xfrm>
          <a:off x="0" y="0"/>
          <a:ext cx="0" cy="0"/>
          <a:chOff x="0" y="0"/>
          <a:chExt cx="0" cy="0"/>
        </a:xfrm>
      </p:grpSpPr>
      <p:sp>
        <p:nvSpPr>
          <p:cNvPr id="471" name="Google Shape;471;p71"/>
          <p:cNvSpPr/>
          <p:nvPr/>
        </p:nvSpPr>
        <p:spPr>
          <a:xfrm flipH="1">
            <a:off x="-902304"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2" name="Google Shape;472;p71"/>
          <p:cNvGrpSpPr/>
          <p:nvPr/>
        </p:nvGrpSpPr>
        <p:grpSpPr>
          <a:xfrm>
            <a:off x="-1012025" y="3566286"/>
            <a:ext cx="2031212" cy="1033143"/>
            <a:chOff x="1189475" y="3564161"/>
            <a:chExt cx="2031212" cy="1033143"/>
          </a:xfrm>
        </p:grpSpPr>
        <p:sp>
          <p:nvSpPr>
            <p:cNvPr id="473" name="Google Shape;473;p71"/>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71"/>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71"/>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71"/>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71"/>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71"/>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71"/>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71"/>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71"/>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71"/>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3" name="Google Shape;483;p71"/>
          <p:cNvSpPr txBox="1">
            <a:spLocks noGrp="1"/>
          </p:cNvSpPr>
          <p:nvPr>
            <p:ph type="title"/>
          </p:nvPr>
        </p:nvSpPr>
        <p:spPr>
          <a:xfrm>
            <a:off x="713225" y="372390"/>
            <a:ext cx="7699200" cy="47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484" name="Google Shape;484;p71"/>
          <p:cNvSpPr/>
          <p:nvPr/>
        </p:nvSpPr>
        <p:spPr>
          <a:xfrm>
            <a:off x="8574601"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5"/>
        <p:cNvGrpSpPr/>
        <p:nvPr/>
      </p:nvGrpSpPr>
      <p:grpSpPr>
        <a:xfrm>
          <a:off x="0" y="0"/>
          <a:ext cx="0" cy="0"/>
          <a:chOff x="0" y="0"/>
          <a:chExt cx="0" cy="0"/>
        </a:xfrm>
      </p:grpSpPr>
      <p:sp>
        <p:nvSpPr>
          <p:cNvPr id="486" name="Google Shape;486;p72"/>
          <p:cNvSpPr txBox="1">
            <a:spLocks noGrp="1"/>
          </p:cNvSpPr>
          <p:nvPr>
            <p:ph type="title" hasCustomPrompt="1"/>
          </p:nvPr>
        </p:nvSpPr>
        <p:spPr>
          <a:xfrm>
            <a:off x="713225" y="191725"/>
            <a:ext cx="77175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grpSp>
        <p:nvGrpSpPr>
          <p:cNvPr id="487" name="Google Shape;487;p72"/>
          <p:cNvGrpSpPr/>
          <p:nvPr/>
        </p:nvGrpSpPr>
        <p:grpSpPr>
          <a:xfrm>
            <a:off x="-391801" y="164137"/>
            <a:ext cx="9381281" cy="4439388"/>
            <a:chOff x="-391801" y="164137"/>
            <a:chExt cx="9381281" cy="4439388"/>
          </a:xfrm>
        </p:grpSpPr>
        <p:sp>
          <p:nvSpPr>
            <p:cNvPr id="488" name="Google Shape;488;p72"/>
            <p:cNvSpPr/>
            <p:nvPr/>
          </p:nvSpPr>
          <p:spPr>
            <a:xfrm>
              <a:off x="-391801"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9" name="Google Shape;489;p72"/>
            <p:cNvGrpSpPr/>
            <p:nvPr/>
          </p:nvGrpSpPr>
          <p:grpSpPr>
            <a:xfrm flipH="1">
              <a:off x="7160061" y="164137"/>
              <a:ext cx="1829419" cy="4439388"/>
              <a:chOff x="1523503" y="160050"/>
              <a:chExt cx="1829419" cy="4439388"/>
            </a:xfrm>
          </p:grpSpPr>
          <p:sp>
            <p:nvSpPr>
              <p:cNvPr id="490" name="Google Shape;490;p72"/>
              <p:cNvSpPr/>
              <p:nvPr/>
            </p:nvSpPr>
            <p:spPr>
              <a:xfrm flipH="1">
                <a:off x="2443554" y="2194886"/>
                <a:ext cx="90" cy="92720"/>
              </a:xfrm>
              <a:custGeom>
                <a:avLst/>
                <a:gdLst/>
                <a:ahLst/>
                <a:cxnLst/>
                <a:rect l="l" t="t" r="r" b="b"/>
                <a:pathLst>
                  <a:path w="1" h="1035" fill="none" extrusionOk="0">
                    <a:moveTo>
                      <a:pt x="0" y="1"/>
                    </a:moveTo>
                    <a:lnTo>
                      <a:pt x="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72"/>
              <p:cNvSpPr/>
              <p:nvPr/>
            </p:nvSpPr>
            <p:spPr>
              <a:xfrm rot="10800000">
                <a:off x="2312939" y="2862026"/>
                <a:ext cx="0" cy="95408"/>
              </a:xfrm>
              <a:custGeom>
                <a:avLst/>
                <a:gdLst/>
                <a:ahLst/>
                <a:cxnLst/>
                <a:rect l="l" t="t" r="r" b="b"/>
                <a:pathLst>
                  <a:path w="120000" h="1065" fill="none" extrusionOk="0">
                    <a:moveTo>
                      <a:pt x="0" y="1"/>
                    </a:moveTo>
                    <a:lnTo>
                      <a:pt x="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72"/>
              <p:cNvSpPr/>
              <p:nvPr/>
            </p:nvSpPr>
            <p:spPr>
              <a:xfrm flipH="1">
                <a:off x="2489869" y="2480842"/>
                <a:ext cx="90" cy="9540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72"/>
              <p:cNvSpPr/>
              <p:nvPr/>
            </p:nvSpPr>
            <p:spPr>
              <a:xfrm flipH="1">
                <a:off x="2846597" y="1522372"/>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72"/>
              <p:cNvSpPr/>
              <p:nvPr/>
            </p:nvSpPr>
            <p:spPr>
              <a:xfrm rot="10800000">
                <a:off x="2312939" y="2012491"/>
                <a:ext cx="0" cy="95408"/>
              </a:xfrm>
              <a:custGeom>
                <a:avLst/>
                <a:gdLst/>
                <a:ahLst/>
                <a:cxnLst/>
                <a:rect l="l" t="t" r="r" b="b"/>
                <a:pathLst>
                  <a:path w="120000"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72"/>
              <p:cNvSpPr/>
              <p:nvPr/>
            </p:nvSpPr>
            <p:spPr>
              <a:xfrm flipH="1">
                <a:off x="2361942" y="3177903"/>
                <a:ext cx="90" cy="92720"/>
              </a:xfrm>
              <a:custGeom>
                <a:avLst/>
                <a:gdLst/>
                <a:ahLst/>
                <a:cxnLst/>
                <a:rect l="l" t="t" r="r" b="b"/>
                <a:pathLst>
                  <a:path w="1" h="1035" fill="none" extrusionOk="0">
                    <a:moveTo>
                      <a:pt x="1" y="1"/>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72"/>
              <p:cNvSpPr/>
              <p:nvPr/>
            </p:nvSpPr>
            <p:spPr>
              <a:xfrm flipH="1">
                <a:off x="2941915" y="1963488"/>
                <a:ext cx="90" cy="95408"/>
              </a:xfrm>
              <a:custGeom>
                <a:avLst/>
                <a:gdLst/>
                <a:ahLst/>
                <a:cxnLst/>
                <a:rect l="l" t="t" r="r" b="b"/>
                <a:pathLst>
                  <a:path w="1" h="1065" fill="none" extrusionOk="0">
                    <a:moveTo>
                      <a:pt x="1" y="0"/>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7" name="Google Shape;497;p72"/>
              <p:cNvGrpSpPr/>
              <p:nvPr/>
            </p:nvGrpSpPr>
            <p:grpSpPr>
              <a:xfrm>
                <a:off x="1523503" y="160050"/>
                <a:ext cx="1829419" cy="4439388"/>
                <a:chOff x="1523503" y="160050"/>
                <a:chExt cx="1829419" cy="4439388"/>
              </a:xfrm>
            </p:grpSpPr>
            <p:sp>
              <p:nvSpPr>
                <p:cNvPr id="498" name="Google Shape;498;p72"/>
                <p:cNvSpPr/>
                <p:nvPr/>
              </p:nvSpPr>
              <p:spPr>
                <a:xfrm>
                  <a:off x="1523503" y="16005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72"/>
                <p:cNvSpPr/>
                <p:nvPr/>
              </p:nvSpPr>
              <p:spPr>
                <a:xfrm flipH="1">
                  <a:off x="2075986"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72"/>
                <p:cNvSpPr/>
                <p:nvPr/>
              </p:nvSpPr>
              <p:spPr>
                <a:xfrm flipH="1">
                  <a:off x="2590652" y="1715696"/>
                  <a:ext cx="90" cy="2883741"/>
                </a:xfrm>
                <a:custGeom>
                  <a:avLst/>
                  <a:gdLst/>
                  <a:ahLst/>
                  <a:cxnLst/>
                  <a:rect l="l" t="t" r="r" b="b"/>
                  <a:pathLst>
                    <a:path w="1" h="32190" fill="none" extrusionOk="0">
                      <a:moveTo>
                        <a:pt x="1" y="0"/>
                      </a:moveTo>
                      <a:lnTo>
                        <a:pt x="1" y="3218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72"/>
                <p:cNvSpPr/>
                <p:nvPr/>
              </p:nvSpPr>
              <p:spPr>
                <a:xfrm flipH="1">
                  <a:off x="2253006" y="4599348"/>
                  <a:ext cx="637218" cy="90"/>
                </a:xfrm>
                <a:custGeom>
                  <a:avLst/>
                  <a:gdLst/>
                  <a:ahLst/>
                  <a:cxnLst/>
                  <a:rect l="l" t="t" r="r" b="b"/>
                  <a:pathLst>
                    <a:path w="7113" h="1" fill="none" extrusionOk="0">
                      <a:moveTo>
                        <a:pt x="0" y="0"/>
                      </a:moveTo>
                      <a:lnTo>
                        <a:pt x="7113"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72"/>
                <p:cNvSpPr/>
                <p:nvPr/>
              </p:nvSpPr>
              <p:spPr>
                <a:xfrm flipH="1">
                  <a:off x="2443554" y="1568598"/>
                  <a:ext cx="147188" cy="514755"/>
                </a:xfrm>
                <a:custGeom>
                  <a:avLst/>
                  <a:gdLst/>
                  <a:ahLst/>
                  <a:cxnLst/>
                  <a:rect l="l" t="t" r="r" b="b"/>
                  <a:pathLst>
                    <a:path w="1643" h="5746" fill="none" extrusionOk="0">
                      <a:moveTo>
                        <a:pt x="1642" y="1"/>
                      </a:moveTo>
                      <a:lnTo>
                        <a:pt x="1" y="574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72"/>
                <p:cNvSpPr/>
                <p:nvPr/>
              </p:nvSpPr>
              <p:spPr>
                <a:xfrm flipH="1">
                  <a:off x="2590652" y="1824632"/>
                  <a:ext cx="215183" cy="887787"/>
                </a:xfrm>
                <a:custGeom>
                  <a:avLst/>
                  <a:gdLst/>
                  <a:ahLst/>
                  <a:cxnLst/>
                  <a:rect l="l" t="t" r="r" b="b"/>
                  <a:pathLst>
                    <a:path w="2402" h="9910" fill="none" extrusionOk="0">
                      <a:moveTo>
                        <a:pt x="0" y="0"/>
                      </a:moveTo>
                      <a:lnTo>
                        <a:pt x="2402" y="99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72"/>
                <p:cNvSpPr/>
                <p:nvPr/>
              </p:nvSpPr>
              <p:spPr>
                <a:xfrm flipH="1">
                  <a:off x="2285705" y="2410070"/>
                  <a:ext cx="305037" cy="1002098"/>
                </a:xfrm>
                <a:custGeom>
                  <a:avLst/>
                  <a:gdLst/>
                  <a:ahLst/>
                  <a:cxnLst/>
                  <a:rect l="l" t="t" r="r" b="b"/>
                  <a:pathLst>
                    <a:path w="3405" h="11186" fill="none" extrusionOk="0">
                      <a:moveTo>
                        <a:pt x="3405" y="0"/>
                      </a:moveTo>
                      <a:lnTo>
                        <a:pt x="1" y="1118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72"/>
                <p:cNvSpPr/>
                <p:nvPr/>
              </p:nvSpPr>
              <p:spPr>
                <a:xfrm flipH="1">
                  <a:off x="2762207" y="2911029"/>
                  <a:ext cx="90" cy="95408"/>
                </a:xfrm>
                <a:custGeom>
                  <a:avLst/>
                  <a:gdLst/>
                  <a:ahLst/>
                  <a:cxnLst/>
                  <a:rect l="l" t="t" r="r" b="b"/>
                  <a:pathLst>
                    <a:path w="1" h="1065" fill="none" extrusionOk="0">
                      <a:moveTo>
                        <a:pt x="1" y="1"/>
                      </a:moveTo>
                      <a:lnTo>
                        <a:pt x="1"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72"/>
                <p:cNvSpPr/>
                <p:nvPr/>
              </p:nvSpPr>
              <p:spPr>
                <a:xfrm flipH="1">
                  <a:off x="2696810" y="3270533"/>
                  <a:ext cx="90" cy="95318"/>
                </a:xfrm>
                <a:custGeom>
                  <a:avLst/>
                  <a:gdLst/>
                  <a:ahLst/>
                  <a:cxnLst/>
                  <a:rect l="l" t="t" r="r" b="b"/>
                  <a:pathLst>
                    <a:path w="1" h="1064"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72"/>
                <p:cNvSpPr/>
                <p:nvPr/>
              </p:nvSpPr>
              <p:spPr>
                <a:xfrm flipH="1">
                  <a:off x="2876518" y="2390988"/>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72"/>
                <p:cNvSpPr/>
                <p:nvPr/>
              </p:nvSpPr>
              <p:spPr>
                <a:xfrm flipH="1">
                  <a:off x="2941915" y="2818488"/>
                  <a:ext cx="90" cy="92631"/>
                </a:xfrm>
                <a:custGeom>
                  <a:avLst/>
                  <a:gdLst/>
                  <a:ahLst/>
                  <a:cxnLst/>
                  <a:rect l="l" t="t" r="r" b="b"/>
                  <a:pathLst>
                    <a:path w="1" h="1034" fill="none" extrusionOk="0">
                      <a:moveTo>
                        <a:pt x="1" y="1"/>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9" name="Google Shape;509;p72"/>
              <p:cNvSpPr/>
              <p:nvPr/>
            </p:nvSpPr>
            <p:spPr>
              <a:xfrm flipH="1">
                <a:off x="2626038" y="1405284"/>
                <a:ext cx="90" cy="95408"/>
              </a:xfrm>
              <a:custGeom>
                <a:avLst/>
                <a:gdLst/>
                <a:ahLst/>
                <a:cxnLst/>
                <a:rect l="l" t="t" r="r" b="b"/>
                <a:pathLst>
                  <a:path w="1" h="1065" fill="none" extrusionOk="0">
                    <a:moveTo>
                      <a:pt x="1" y="0"/>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72"/>
              <p:cNvSpPr/>
              <p:nvPr/>
            </p:nvSpPr>
            <p:spPr>
              <a:xfrm flipH="1">
                <a:off x="2285705" y="1601296"/>
                <a:ext cx="90" cy="89943"/>
              </a:xfrm>
              <a:custGeom>
                <a:avLst/>
                <a:gdLst/>
                <a:ahLst/>
                <a:cxnLst/>
                <a:rect l="l" t="t" r="r" b="b"/>
                <a:pathLst>
                  <a:path w="1" h="1004" fill="none" extrusionOk="0">
                    <a:moveTo>
                      <a:pt x="1" y="1"/>
                    </a:moveTo>
                    <a:lnTo>
                      <a:pt x="1"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1" name="Google Shape;511;p72"/>
            <p:cNvSpPr/>
            <p:nvPr/>
          </p:nvSpPr>
          <p:spPr>
            <a:xfrm flipH="1">
              <a:off x="265426"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72"/>
            <p:cNvSpPr/>
            <p:nvPr/>
          </p:nvSpPr>
          <p:spPr>
            <a:xfrm flipH="1">
              <a:off x="796486" y="1132946"/>
              <a:ext cx="90" cy="3466492"/>
            </a:xfrm>
            <a:custGeom>
              <a:avLst/>
              <a:gdLst/>
              <a:ahLst/>
              <a:cxnLst/>
              <a:rect l="l" t="t" r="r" b="b"/>
              <a:pathLst>
                <a:path w="1" h="38695" fill="none" extrusionOk="0">
                  <a:moveTo>
                    <a:pt x="1" y="1"/>
                  </a:moveTo>
                  <a:lnTo>
                    <a:pt x="1" y="3869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72"/>
            <p:cNvSpPr/>
            <p:nvPr/>
          </p:nvSpPr>
          <p:spPr>
            <a:xfrm flipH="1">
              <a:off x="458840" y="4599348"/>
              <a:ext cx="637218" cy="90"/>
            </a:xfrm>
            <a:custGeom>
              <a:avLst/>
              <a:gdLst/>
              <a:ahLst/>
              <a:cxnLst/>
              <a:rect l="l" t="t" r="r" b="b"/>
              <a:pathLst>
                <a:path w="7113" h="1" fill="none" extrusionOk="0">
                  <a:moveTo>
                    <a:pt x="0" y="0"/>
                  </a:moveTo>
                  <a:lnTo>
                    <a:pt x="7113"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72"/>
            <p:cNvSpPr/>
            <p:nvPr/>
          </p:nvSpPr>
          <p:spPr>
            <a:xfrm flipH="1">
              <a:off x="608536" y="1165644"/>
              <a:ext cx="188039" cy="917709"/>
            </a:xfrm>
            <a:custGeom>
              <a:avLst/>
              <a:gdLst/>
              <a:ahLst/>
              <a:cxnLst/>
              <a:rect l="l" t="t" r="r" b="b"/>
              <a:pathLst>
                <a:path w="2099" h="10244" fill="none" extrusionOk="0">
                  <a:moveTo>
                    <a:pt x="2098" y="0"/>
                  </a:moveTo>
                  <a:lnTo>
                    <a:pt x="1" y="1024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72"/>
            <p:cNvSpPr/>
            <p:nvPr/>
          </p:nvSpPr>
          <p:spPr>
            <a:xfrm flipH="1">
              <a:off x="796486" y="1454287"/>
              <a:ext cx="247882" cy="1211816"/>
            </a:xfrm>
            <a:custGeom>
              <a:avLst/>
              <a:gdLst/>
              <a:ahLst/>
              <a:cxnLst/>
              <a:rect l="l" t="t" r="r" b="b"/>
              <a:pathLst>
                <a:path w="2767" h="13527" fill="none" extrusionOk="0">
                  <a:moveTo>
                    <a:pt x="1" y="0"/>
                  </a:moveTo>
                  <a:lnTo>
                    <a:pt x="2767" y="1352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72"/>
            <p:cNvSpPr/>
            <p:nvPr/>
          </p:nvSpPr>
          <p:spPr>
            <a:xfrm flipH="1">
              <a:off x="578615" y="2410070"/>
              <a:ext cx="217960" cy="882323"/>
            </a:xfrm>
            <a:custGeom>
              <a:avLst/>
              <a:gdLst/>
              <a:ahLst/>
              <a:cxnLst/>
              <a:rect l="l" t="t" r="r" b="b"/>
              <a:pathLst>
                <a:path w="2433" h="9849" fill="none" extrusionOk="0">
                  <a:moveTo>
                    <a:pt x="2433" y="0"/>
                  </a:moveTo>
                  <a:lnTo>
                    <a:pt x="1" y="984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72"/>
            <p:cNvSpPr/>
            <p:nvPr/>
          </p:nvSpPr>
          <p:spPr>
            <a:xfrm flipH="1">
              <a:off x="973416" y="1192878"/>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72"/>
            <p:cNvSpPr/>
            <p:nvPr/>
          </p:nvSpPr>
          <p:spPr>
            <a:xfrm flipH="1">
              <a:off x="886339" y="1620378"/>
              <a:ext cx="90" cy="95408"/>
            </a:xfrm>
            <a:custGeom>
              <a:avLst/>
              <a:gdLst/>
              <a:ahLst/>
              <a:cxnLst/>
              <a:rect l="l" t="t" r="r" b="b"/>
              <a:pathLst>
                <a:path w="1" h="1065" fill="none" extrusionOk="0">
                  <a:moveTo>
                    <a:pt x="1" y="0"/>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72"/>
            <p:cNvSpPr/>
            <p:nvPr/>
          </p:nvSpPr>
          <p:spPr>
            <a:xfrm flipH="1">
              <a:off x="608536" y="931469"/>
              <a:ext cx="90" cy="92631"/>
            </a:xfrm>
            <a:custGeom>
              <a:avLst/>
              <a:gdLst/>
              <a:ahLst/>
              <a:cxnLst/>
              <a:rect l="l" t="t" r="r" b="b"/>
              <a:pathLst>
                <a:path w="1" h="1034" fill="none" extrusionOk="0">
                  <a:moveTo>
                    <a:pt x="0" y="0"/>
                  </a:moveTo>
                  <a:lnTo>
                    <a:pt x="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72"/>
            <p:cNvSpPr/>
            <p:nvPr/>
          </p:nvSpPr>
          <p:spPr>
            <a:xfrm flipH="1">
              <a:off x="687550" y="2083263"/>
              <a:ext cx="90" cy="92720"/>
            </a:xfrm>
            <a:custGeom>
              <a:avLst/>
              <a:gdLst/>
              <a:ahLst/>
              <a:cxnLst/>
              <a:rect l="l" t="t" r="r" b="b"/>
              <a:pathLst>
                <a:path w="1" h="1035" fill="none" extrusionOk="0">
                  <a:moveTo>
                    <a:pt x="1" y="1"/>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72"/>
            <p:cNvSpPr/>
            <p:nvPr/>
          </p:nvSpPr>
          <p:spPr>
            <a:xfrm flipH="1">
              <a:off x="701167" y="2505388"/>
              <a:ext cx="90" cy="92631"/>
            </a:xfrm>
            <a:custGeom>
              <a:avLst/>
              <a:gdLst/>
              <a:ahLst/>
              <a:cxnLst/>
              <a:rect l="l" t="t" r="r" b="b"/>
              <a:pathLst>
                <a:path w="1" h="1034" fill="none" extrusionOk="0">
                  <a:moveTo>
                    <a:pt x="1" y="0"/>
                  </a:moveTo>
                  <a:lnTo>
                    <a:pt x="1" y="103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72"/>
            <p:cNvSpPr/>
            <p:nvPr/>
          </p:nvSpPr>
          <p:spPr>
            <a:xfrm flipH="1">
              <a:off x="578615" y="2935575"/>
              <a:ext cx="90" cy="95408"/>
            </a:xfrm>
            <a:custGeom>
              <a:avLst/>
              <a:gdLst/>
              <a:ahLst/>
              <a:cxnLst/>
              <a:rect l="l" t="t" r="r" b="b"/>
              <a:pathLst>
                <a:path w="1" h="1065" fill="none" extrusionOk="0">
                  <a:moveTo>
                    <a:pt x="1" y="1"/>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72"/>
            <p:cNvSpPr/>
            <p:nvPr/>
          </p:nvSpPr>
          <p:spPr>
            <a:xfrm flipH="1">
              <a:off x="360744" y="2867491"/>
              <a:ext cx="90" cy="89943"/>
            </a:xfrm>
            <a:custGeom>
              <a:avLst/>
              <a:gdLst/>
              <a:ahLst/>
              <a:cxnLst/>
              <a:rect l="l" t="t" r="r" b="b"/>
              <a:pathLst>
                <a:path w="1" h="1004" fill="none" extrusionOk="0">
                  <a:moveTo>
                    <a:pt x="0" y="1"/>
                  </a:moveTo>
                  <a:lnTo>
                    <a:pt x="0"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72"/>
            <p:cNvSpPr/>
            <p:nvPr/>
          </p:nvSpPr>
          <p:spPr>
            <a:xfrm flipH="1">
              <a:off x="543229" y="1715696"/>
              <a:ext cx="90" cy="92631"/>
            </a:xfrm>
            <a:custGeom>
              <a:avLst/>
              <a:gdLst/>
              <a:ahLst/>
              <a:cxnLst/>
              <a:rect l="l" t="t" r="r" b="b"/>
              <a:pathLst>
                <a:path w="1" h="1034" fill="none" extrusionOk="0">
                  <a:moveTo>
                    <a:pt x="1" y="0"/>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72"/>
            <p:cNvSpPr/>
            <p:nvPr/>
          </p:nvSpPr>
          <p:spPr>
            <a:xfrm flipH="1">
              <a:off x="472367" y="2148660"/>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72"/>
            <p:cNvSpPr/>
            <p:nvPr/>
          </p:nvSpPr>
          <p:spPr>
            <a:xfrm flipH="1">
              <a:off x="436981" y="1315430"/>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72"/>
            <p:cNvSpPr/>
            <p:nvPr/>
          </p:nvSpPr>
          <p:spPr>
            <a:xfrm flipH="1">
              <a:off x="869945" y="857920"/>
              <a:ext cx="90" cy="95408"/>
            </a:xfrm>
            <a:custGeom>
              <a:avLst/>
              <a:gdLst/>
              <a:ahLst/>
              <a:cxnLst/>
              <a:rect l="l" t="t" r="r" b="b"/>
              <a:pathLst>
                <a:path w="1" h="1065" fill="none" extrusionOk="0">
                  <a:moveTo>
                    <a:pt x="0" y="1"/>
                  </a:moveTo>
                  <a:lnTo>
                    <a:pt x="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72"/>
            <p:cNvSpPr/>
            <p:nvPr/>
          </p:nvSpPr>
          <p:spPr>
            <a:xfrm flipH="1">
              <a:off x="1153124" y="1669381"/>
              <a:ext cx="90" cy="92720"/>
            </a:xfrm>
            <a:custGeom>
              <a:avLst/>
              <a:gdLst/>
              <a:ahLst/>
              <a:cxnLst/>
              <a:rect l="l" t="t" r="r" b="b"/>
              <a:pathLst>
                <a:path w="1" h="1035" fill="none" extrusionOk="0">
                  <a:moveTo>
                    <a:pt x="0" y="1"/>
                  </a:moveTo>
                  <a:lnTo>
                    <a:pt x="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72"/>
            <p:cNvSpPr/>
            <p:nvPr/>
          </p:nvSpPr>
          <p:spPr>
            <a:xfrm flipH="1">
              <a:off x="1125890" y="1987945"/>
              <a:ext cx="90" cy="95408"/>
            </a:xfrm>
            <a:custGeom>
              <a:avLst/>
              <a:gdLst/>
              <a:ahLst/>
              <a:cxnLst/>
              <a:rect l="l" t="t" r="r" b="b"/>
              <a:pathLst>
                <a:path w="1" h="1065" fill="none" extrusionOk="0">
                  <a:moveTo>
                    <a:pt x="0" y="1"/>
                  </a:moveTo>
                  <a:lnTo>
                    <a:pt x="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72"/>
            <p:cNvSpPr/>
            <p:nvPr/>
          </p:nvSpPr>
          <p:spPr>
            <a:xfrm flipH="1">
              <a:off x="1003427" y="2287517"/>
              <a:ext cx="90" cy="95408"/>
            </a:xfrm>
            <a:custGeom>
              <a:avLst/>
              <a:gdLst/>
              <a:ahLst/>
              <a:cxnLst/>
              <a:rect l="l" t="t" r="r" b="b"/>
              <a:pathLst>
                <a:path w="1" h="1065" fill="none" extrusionOk="0">
                  <a:moveTo>
                    <a:pt x="1" y="0"/>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72"/>
            <p:cNvSpPr/>
            <p:nvPr/>
          </p:nvSpPr>
          <p:spPr>
            <a:xfrm flipH="1">
              <a:off x="921725" y="2862026"/>
              <a:ext cx="90" cy="95408"/>
            </a:xfrm>
            <a:custGeom>
              <a:avLst/>
              <a:gdLst/>
              <a:ahLst/>
              <a:cxnLst/>
              <a:rect l="l" t="t" r="r" b="b"/>
              <a:pathLst>
                <a:path w="1" h="1065" fill="none" extrusionOk="0">
                  <a:moveTo>
                    <a:pt x="1" y="1"/>
                  </a:moveTo>
                  <a:lnTo>
                    <a:pt x="1"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72"/>
            <p:cNvSpPr/>
            <p:nvPr/>
          </p:nvSpPr>
          <p:spPr>
            <a:xfrm flipH="1">
              <a:off x="671156" y="3224218"/>
              <a:ext cx="90" cy="9540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72"/>
            <p:cNvSpPr/>
            <p:nvPr/>
          </p:nvSpPr>
          <p:spPr>
            <a:xfrm flipH="1">
              <a:off x="1125890" y="2617011"/>
              <a:ext cx="90" cy="9540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72"/>
            <p:cNvSpPr/>
            <p:nvPr/>
          </p:nvSpPr>
          <p:spPr>
            <a:xfrm flipH="1">
              <a:off x="1044278" y="3131587"/>
              <a:ext cx="90" cy="92720"/>
            </a:xfrm>
            <a:custGeom>
              <a:avLst/>
              <a:gdLst/>
              <a:ahLst/>
              <a:cxnLst/>
              <a:rect l="l" t="t" r="r" b="b"/>
              <a:pathLst>
                <a:path w="1" h="1035" fill="none" extrusionOk="0">
                  <a:moveTo>
                    <a:pt x="1" y="1"/>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72"/>
            <p:cNvSpPr/>
            <p:nvPr/>
          </p:nvSpPr>
          <p:spPr>
            <a:xfrm>
              <a:off x="488632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6" name="Google Shape;536;p72"/>
          <p:cNvSpPr txBox="1">
            <a:spLocks noGrp="1"/>
          </p:cNvSpPr>
          <p:nvPr>
            <p:ph type="body" idx="1"/>
          </p:nvPr>
        </p:nvSpPr>
        <p:spPr>
          <a:xfrm>
            <a:off x="713225" y="2090575"/>
            <a:ext cx="7717500" cy="1300800"/>
          </a:xfrm>
          <a:prstGeom prst="rect">
            <a:avLst/>
          </a:prstGeom>
          <a:noFill/>
          <a:ln>
            <a:noFill/>
          </a:ln>
        </p:spPr>
        <p:txBody>
          <a:bodyPr spcFirstLastPara="1" wrap="square" lIns="91425" tIns="91425" rIns="91425" bIns="91425" anchor="t" anchorCtr="0">
            <a:noAutofit/>
          </a:bodyPr>
          <a:lstStyle>
            <a:lvl1pPr marL="457200" lvl="0" indent="-330200" algn="ctr">
              <a:lnSpc>
                <a:spcPct val="100000"/>
              </a:lnSpc>
              <a:spcBef>
                <a:spcPts val="0"/>
              </a:spcBef>
              <a:spcAft>
                <a:spcPts val="0"/>
              </a:spcAft>
              <a:buSzPts val="1600"/>
              <a:buChar char="●"/>
              <a:defRPr sz="1800">
                <a:latin typeface="Kanit Light"/>
                <a:ea typeface="Kanit Light"/>
                <a:cs typeface="Kanit Light"/>
                <a:sym typeface="Kanit Light"/>
              </a:defRPr>
            </a:lvl1pPr>
            <a:lvl2pPr marL="914400" lvl="1" indent="-330200" algn="ctr">
              <a:lnSpc>
                <a:spcPct val="100000"/>
              </a:lnSpc>
              <a:spcBef>
                <a:spcPts val="1600"/>
              </a:spcBef>
              <a:spcAft>
                <a:spcPts val="0"/>
              </a:spcAft>
              <a:buSzPts val="1600"/>
              <a:buChar char="○"/>
              <a:defRPr/>
            </a:lvl2pPr>
            <a:lvl3pPr marL="1371600" lvl="2" indent="-330200" algn="ctr">
              <a:lnSpc>
                <a:spcPct val="100000"/>
              </a:lnSpc>
              <a:spcBef>
                <a:spcPts val="1600"/>
              </a:spcBef>
              <a:spcAft>
                <a:spcPts val="0"/>
              </a:spcAft>
              <a:buSzPts val="1600"/>
              <a:buChar char="■"/>
              <a:defRPr/>
            </a:lvl3pPr>
            <a:lvl4pPr marL="1828800" lvl="3" indent="-330200" algn="ctr">
              <a:lnSpc>
                <a:spcPct val="100000"/>
              </a:lnSpc>
              <a:spcBef>
                <a:spcPts val="1600"/>
              </a:spcBef>
              <a:spcAft>
                <a:spcPts val="0"/>
              </a:spcAft>
              <a:buSzPts val="1600"/>
              <a:buChar char="●"/>
              <a:defRPr/>
            </a:lvl4pPr>
            <a:lvl5pPr marL="2286000" lvl="4" indent="-330200" algn="ctr">
              <a:lnSpc>
                <a:spcPct val="100000"/>
              </a:lnSpc>
              <a:spcBef>
                <a:spcPts val="1600"/>
              </a:spcBef>
              <a:spcAft>
                <a:spcPts val="0"/>
              </a:spcAft>
              <a:buSzPts val="1600"/>
              <a:buChar char="○"/>
              <a:defRPr/>
            </a:lvl5pPr>
            <a:lvl6pPr marL="2743200" lvl="5" indent="-330200" algn="ctr">
              <a:lnSpc>
                <a:spcPct val="100000"/>
              </a:lnSpc>
              <a:spcBef>
                <a:spcPts val="1600"/>
              </a:spcBef>
              <a:spcAft>
                <a:spcPts val="0"/>
              </a:spcAft>
              <a:buSzPts val="1600"/>
              <a:buChar char="■"/>
              <a:defRPr/>
            </a:lvl6pPr>
            <a:lvl7pPr marL="3200400" lvl="6" indent="-330200" algn="ctr">
              <a:lnSpc>
                <a:spcPct val="100000"/>
              </a:lnSpc>
              <a:spcBef>
                <a:spcPts val="1600"/>
              </a:spcBef>
              <a:spcAft>
                <a:spcPts val="0"/>
              </a:spcAft>
              <a:buSzPts val="1600"/>
              <a:buChar char="●"/>
              <a:defRPr/>
            </a:lvl7pPr>
            <a:lvl8pPr marL="3657600" lvl="7" indent="-330200" algn="ctr">
              <a:lnSpc>
                <a:spcPct val="100000"/>
              </a:lnSpc>
              <a:spcBef>
                <a:spcPts val="1600"/>
              </a:spcBef>
              <a:spcAft>
                <a:spcPts val="0"/>
              </a:spcAft>
              <a:buSzPts val="1600"/>
              <a:buChar char="○"/>
              <a:defRPr/>
            </a:lvl8pPr>
            <a:lvl9pPr marL="4114800" lvl="8" indent="-330200" algn="ctr">
              <a:lnSpc>
                <a:spcPct val="100000"/>
              </a:lnSpc>
              <a:spcBef>
                <a:spcPts val="1600"/>
              </a:spcBef>
              <a:spcAft>
                <a:spcPts val="1600"/>
              </a:spcAft>
              <a:buSzPts val="16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22">
    <p:spTree>
      <p:nvGrpSpPr>
        <p:cNvPr id="1" name="Shape 537"/>
        <p:cNvGrpSpPr/>
        <p:nvPr/>
      </p:nvGrpSpPr>
      <p:grpSpPr>
        <a:xfrm>
          <a:off x="0" y="0"/>
          <a:ext cx="0" cy="0"/>
          <a:chOff x="0" y="0"/>
          <a:chExt cx="0" cy="0"/>
        </a:xfrm>
      </p:grpSpPr>
      <p:grpSp>
        <p:nvGrpSpPr>
          <p:cNvPr id="538" name="Google Shape;538;p73"/>
          <p:cNvGrpSpPr/>
          <p:nvPr/>
        </p:nvGrpSpPr>
        <p:grpSpPr>
          <a:xfrm>
            <a:off x="4495802" y="610125"/>
            <a:ext cx="6847216" cy="3989243"/>
            <a:chOff x="4495802" y="610125"/>
            <a:chExt cx="6847216" cy="3989243"/>
          </a:xfrm>
        </p:grpSpPr>
        <p:sp>
          <p:nvSpPr>
            <p:cNvPr id="539" name="Google Shape;539;p73"/>
            <p:cNvSpPr/>
            <p:nvPr/>
          </p:nvSpPr>
          <p:spPr>
            <a:xfrm>
              <a:off x="4495802" y="1360100"/>
              <a:ext cx="2455330" cy="768201"/>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73"/>
            <p:cNvSpPr/>
            <p:nvPr/>
          </p:nvSpPr>
          <p:spPr>
            <a:xfrm>
              <a:off x="6315075" y="610125"/>
              <a:ext cx="1781160" cy="557278"/>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73"/>
            <p:cNvSpPr/>
            <p:nvPr/>
          </p:nvSpPr>
          <p:spPr>
            <a:xfrm>
              <a:off x="481012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73"/>
            <p:cNvSpPr/>
            <p:nvPr/>
          </p:nvSpPr>
          <p:spPr>
            <a:xfrm>
              <a:off x="8509630" y="2523503"/>
              <a:ext cx="2833388" cy="97518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73"/>
            <p:cNvSpPr/>
            <p:nvPr/>
          </p:nvSpPr>
          <p:spPr>
            <a:xfrm>
              <a:off x="6336819" y="1600201"/>
              <a:ext cx="1532479" cy="2999117"/>
            </a:xfrm>
            <a:custGeom>
              <a:avLst/>
              <a:gdLst/>
              <a:ahLst/>
              <a:cxnLst/>
              <a:rect l="l" t="t" r="r" b="b"/>
              <a:pathLst>
                <a:path w="16293" h="31886" extrusionOk="0">
                  <a:moveTo>
                    <a:pt x="8177" y="1"/>
                  </a:moveTo>
                  <a:lnTo>
                    <a:pt x="0" y="7357"/>
                  </a:lnTo>
                  <a:lnTo>
                    <a:pt x="0" y="31886"/>
                  </a:lnTo>
                  <a:lnTo>
                    <a:pt x="16292" y="31886"/>
                  </a:lnTo>
                  <a:lnTo>
                    <a:pt x="16292" y="7357"/>
                  </a:lnTo>
                  <a:lnTo>
                    <a:pt x="817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73"/>
            <p:cNvSpPr/>
            <p:nvPr/>
          </p:nvSpPr>
          <p:spPr>
            <a:xfrm>
              <a:off x="7869262" y="2292113"/>
              <a:ext cx="2024211" cy="2307230"/>
            </a:xfrm>
            <a:custGeom>
              <a:avLst/>
              <a:gdLst/>
              <a:ahLst/>
              <a:cxnLst/>
              <a:rect l="l" t="t" r="r" b="b"/>
              <a:pathLst>
                <a:path w="21521" h="24530" extrusionOk="0">
                  <a:moveTo>
                    <a:pt x="0" y="1"/>
                  </a:moveTo>
                  <a:lnTo>
                    <a:pt x="0" y="24530"/>
                  </a:lnTo>
                  <a:lnTo>
                    <a:pt x="21520" y="24530"/>
                  </a:lnTo>
                  <a:lnTo>
                    <a:pt x="215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73"/>
            <p:cNvSpPr/>
            <p:nvPr/>
          </p:nvSpPr>
          <p:spPr>
            <a:xfrm>
              <a:off x="7114422" y="1600201"/>
              <a:ext cx="2781845" cy="691981"/>
            </a:xfrm>
            <a:custGeom>
              <a:avLst/>
              <a:gdLst/>
              <a:ahLst/>
              <a:cxnLst/>
              <a:rect l="l" t="t" r="r" b="b"/>
              <a:pathLst>
                <a:path w="29576" h="7357" extrusionOk="0">
                  <a:moveTo>
                    <a:pt x="1" y="1"/>
                  </a:moveTo>
                  <a:lnTo>
                    <a:pt x="8025" y="7357"/>
                  </a:lnTo>
                  <a:lnTo>
                    <a:pt x="29576" y="7357"/>
                  </a:lnTo>
                  <a:lnTo>
                    <a:pt x="215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73"/>
            <p:cNvSpPr/>
            <p:nvPr/>
          </p:nvSpPr>
          <p:spPr>
            <a:xfrm>
              <a:off x="8260932" y="2958252"/>
              <a:ext cx="417521" cy="414700"/>
            </a:xfrm>
            <a:custGeom>
              <a:avLst/>
              <a:gdLst/>
              <a:ahLst/>
              <a:cxnLst/>
              <a:rect l="l" t="t" r="r" b="b"/>
              <a:pathLst>
                <a:path w="4439" h="4409" extrusionOk="0">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73"/>
            <p:cNvSpPr/>
            <p:nvPr/>
          </p:nvSpPr>
          <p:spPr>
            <a:xfrm>
              <a:off x="9087165" y="2958252"/>
              <a:ext cx="414700" cy="414700"/>
            </a:xfrm>
            <a:custGeom>
              <a:avLst/>
              <a:gdLst/>
              <a:ahLst/>
              <a:cxnLst/>
              <a:rect l="l" t="t" r="r" b="b"/>
              <a:pathLst>
                <a:path w="4409" h="4409" extrusionOk="0">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73"/>
            <p:cNvSpPr/>
            <p:nvPr/>
          </p:nvSpPr>
          <p:spPr>
            <a:xfrm>
              <a:off x="6336819" y="1600201"/>
              <a:ext cx="1532479" cy="1049400"/>
            </a:xfrm>
            <a:custGeom>
              <a:avLst/>
              <a:gdLst/>
              <a:ahLst/>
              <a:cxnLst/>
              <a:rect l="l" t="t" r="r" b="b"/>
              <a:pathLst>
                <a:path w="16293" h="11157" extrusionOk="0">
                  <a:moveTo>
                    <a:pt x="8177" y="1"/>
                  </a:moveTo>
                  <a:lnTo>
                    <a:pt x="0" y="7357"/>
                  </a:lnTo>
                  <a:lnTo>
                    <a:pt x="0" y="11156"/>
                  </a:lnTo>
                  <a:lnTo>
                    <a:pt x="16292" y="11156"/>
                  </a:lnTo>
                  <a:lnTo>
                    <a:pt x="16292" y="7357"/>
                  </a:lnTo>
                  <a:lnTo>
                    <a:pt x="817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73"/>
            <p:cNvSpPr/>
            <p:nvPr/>
          </p:nvSpPr>
          <p:spPr>
            <a:xfrm>
              <a:off x="6811357" y="2975465"/>
              <a:ext cx="586166" cy="1623903"/>
            </a:xfrm>
            <a:custGeom>
              <a:avLst/>
              <a:gdLst/>
              <a:ahLst/>
              <a:cxnLst/>
              <a:rect l="l" t="t" r="r" b="b"/>
              <a:pathLst>
                <a:path w="6232" h="17265" extrusionOk="0">
                  <a:moveTo>
                    <a:pt x="1" y="0"/>
                  </a:moveTo>
                  <a:lnTo>
                    <a:pt x="1" y="17265"/>
                  </a:lnTo>
                  <a:lnTo>
                    <a:pt x="6232" y="17265"/>
                  </a:lnTo>
                  <a:lnTo>
                    <a:pt x="623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0" name="Google Shape;550;p73"/>
          <p:cNvSpPr txBox="1">
            <a:spLocks noGrp="1"/>
          </p:cNvSpPr>
          <p:nvPr>
            <p:ph type="title"/>
          </p:nvPr>
        </p:nvSpPr>
        <p:spPr>
          <a:xfrm>
            <a:off x="1619250" y="691900"/>
            <a:ext cx="2876700" cy="627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4800"/>
              <a:buNone/>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51" name="Google Shape;551;p73"/>
          <p:cNvSpPr txBox="1">
            <a:spLocks noGrp="1"/>
          </p:cNvSpPr>
          <p:nvPr>
            <p:ph type="body" idx="1"/>
          </p:nvPr>
        </p:nvSpPr>
        <p:spPr>
          <a:xfrm>
            <a:off x="1619250" y="1249900"/>
            <a:ext cx="3296700" cy="478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a:latin typeface="Kanit Light"/>
                <a:ea typeface="Kanit Light"/>
                <a:cs typeface="Kanit Light"/>
                <a:sym typeface="Kanit Light"/>
              </a:defRPr>
            </a:lvl1pPr>
            <a:lvl2pPr marL="914400" lvl="1" indent="-317500" algn="ctr">
              <a:lnSpc>
                <a:spcPct val="100000"/>
              </a:lnSpc>
              <a:spcBef>
                <a:spcPts val="1600"/>
              </a:spcBef>
              <a:spcAft>
                <a:spcPts val="0"/>
              </a:spcAft>
              <a:buSzPts val="1400"/>
              <a:buChar char="○"/>
              <a:defRPr sz="1400"/>
            </a:lvl2pPr>
            <a:lvl3pPr marL="1371600" lvl="2" indent="-317500" algn="ctr">
              <a:lnSpc>
                <a:spcPct val="100000"/>
              </a:lnSpc>
              <a:spcBef>
                <a:spcPts val="1600"/>
              </a:spcBef>
              <a:spcAft>
                <a:spcPts val="0"/>
              </a:spcAft>
              <a:buSzPts val="1400"/>
              <a:buChar char="■"/>
              <a:defRPr sz="1400"/>
            </a:lvl3pPr>
            <a:lvl4pPr marL="1828800" lvl="3" indent="-317500" algn="ctr">
              <a:lnSpc>
                <a:spcPct val="100000"/>
              </a:lnSpc>
              <a:spcBef>
                <a:spcPts val="1600"/>
              </a:spcBef>
              <a:spcAft>
                <a:spcPts val="0"/>
              </a:spcAft>
              <a:buSzPts val="1400"/>
              <a:buChar char="●"/>
              <a:defRPr sz="1400"/>
            </a:lvl4pPr>
            <a:lvl5pPr marL="2286000" lvl="4" indent="-317500" algn="ctr">
              <a:lnSpc>
                <a:spcPct val="100000"/>
              </a:lnSpc>
              <a:spcBef>
                <a:spcPts val="1600"/>
              </a:spcBef>
              <a:spcAft>
                <a:spcPts val="0"/>
              </a:spcAft>
              <a:buSzPts val="1400"/>
              <a:buChar char="○"/>
              <a:defRPr sz="1400"/>
            </a:lvl5pPr>
            <a:lvl6pPr marL="2743200" lvl="5" indent="-317500" algn="ctr">
              <a:lnSpc>
                <a:spcPct val="100000"/>
              </a:lnSpc>
              <a:spcBef>
                <a:spcPts val="1600"/>
              </a:spcBef>
              <a:spcAft>
                <a:spcPts val="0"/>
              </a:spcAft>
              <a:buSzPts val="1400"/>
              <a:buChar char="■"/>
              <a:defRPr sz="1400"/>
            </a:lvl6pPr>
            <a:lvl7pPr marL="3200400" lvl="6" indent="-317500" algn="ctr">
              <a:lnSpc>
                <a:spcPct val="100000"/>
              </a:lnSpc>
              <a:spcBef>
                <a:spcPts val="1600"/>
              </a:spcBef>
              <a:spcAft>
                <a:spcPts val="0"/>
              </a:spcAft>
              <a:buSzPts val="1400"/>
              <a:buChar char="●"/>
              <a:defRPr sz="1400"/>
            </a:lvl7pPr>
            <a:lvl8pPr marL="3657600" lvl="7" indent="-317500" algn="ctr">
              <a:lnSpc>
                <a:spcPct val="100000"/>
              </a:lnSpc>
              <a:spcBef>
                <a:spcPts val="1600"/>
              </a:spcBef>
              <a:spcAft>
                <a:spcPts val="0"/>
              </a:spcAft>
              <a:buSzPts val="1400"/>
              <a:buChar char="○"/>
              <a:defRPr sz="1400"/>
            </a:lvl8pPr>
            <a:lvl9pPr marL="4114800" lvl="8" indent="-317500" algn="ctr">
              <a:lnSpc>
                <a:spcPct val="100000"/>
              </a:lnSpc>
              <a:spcBef>
                <a:spcPts val="1600"/>
              </a:spcBef>
              <a:spcAft>
                <a:spcPts val="1600"/>
              </a:spcAft>
              <a:buSzPts val="1400"/>
              <a:buChar char="■"/>
              <a:defRPr sz="1400"/>
            </a:lvl9pPr>
          </a:lstStyle>
          <a:p>
            <a:endParaRPr/>
          </a:p>
        </p:txBody>
      </p:sp>
      <p:sp>
        <p:nvSpPr>
          <p:cNvPr id="552" name="Google Shape;552;p73"/>
          <p:cNvSpPr txBox="1">
            <a:spLocks noGrp="1"/>
          </p:cNvSpPr>
          <p:nvPr>
            <p:ph type="title" idx="2"/>
          </p:nvPr>
        </p:nvSpPr>
        <p:spPr>
          <a:xfrm>
            <a:off x="1619250" y="3234054"/>
            <a:ext cx="2876700" cy="627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4800"/>
              <a:buNone/>
              <a:defRPr>
                <a:solidFill>
                  <a:schemeClr val="dk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53" name="Google Shape;553;p73"/>
          <p:cNvSpPr txBox="1">
            <a:spLocks noGrp="1"/>
          </p:cNvSpPr>
          <p:nvPr>
            <p:ph type="body" idx="3"/>
          </p:nvPr>
        </p:nvSpPr>
        <p:spPr>
          <a:xfrm>
            <a:off x="1619250" y="3792026"/>
            <a:ext cx="3296700" cy="478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a:latin typeface="Kanit Light"/>
                <a:ea typeface="Kanit Light"/>
                <a:cs typeface="Kanit Light"/>
                <a:sym typeface="Kanit Light"/>
              </a:defRPr>
            </a:lvl1pPr>
            <a:lvl2pPr marL="914400" lvl="1" indent="-317500" algn="ctr">
              <a:lnSpc>
                <a:spcPct val="100000"/>
              </a:lnSpc>
              <a:spcBef>
                <a:spcPts val="1600"/>
              </a:spcBef>
              <a:spcAft>
                <a:spcPts val="0"/>
              </a:spcAft>
              <a:buSzPts val="1400"/>
              <a:buChar char="○"/>
              <a:defRPr sz="1400"/>
            </a:lvl2pPr>
            <a:lvl3pPr marL="1371600" lvl="2" indent="-317500" algn="ctr">
              <a:lnSpc>
                <a:spcPct val="100000"/>
              </a:lnSpc>
              <a:spcBef>
                <a:spcPts val="1600"/>
              </a:spcBef>
              <a:spcAft>
                <a:spcPts val="0"/>
              </a:spcAft>
              <a:buSzPts val="1400"/>
              <a:buChar char="■"/>
              <a:defRPr sz="1400"/>
            </a:lvl3pPr>
            <a:lvl4pPr marL="1828800" lvl="3" indent="-317500" algn="ctr">
              <a:lnSpc>
                <a:spcPct val="100000"/>
              </a:lnSpc>
              <a:spcBef>
                <a:spcPts val="1600"/>
              </a:spcBef>
              <a:spcAft>
                <a:spcPts val="0"/>
              </a:spcAft>
              <a:buSzPts val="1400"/>
              <a:buChar char="●"/>
              <a:defRPr sz="1400"/>
            </a:lvl4pPr>
            <a:lvl5pPr marL="2286000" lvl="4" indent="-317500" algn="ctr">
              <a:lnSpc>
                <a:spcPct val="100000"/>
              </a:lnSpc>
              <a:spcBef>
                <a:spcPts val="1600"/>
              </a:spcBef>
              <a:spcAft>
                <a:spcPts val="0"/>
              </a:spcAft>
              <a:buSzPts val="1400"/>
              <a:buChar char="○"/>
              <a:defRPr sz="1400"/>
            </a:lvl5pPr>
            <a:lvl6pPr marL="2743200" lvl="5" indent="-317500" algn="ctr">
              <a:lnSpc>
                <a:spcPct val="100000"/>
              </a:lnSpc>
              <a:spcBef>
                <a:spcPts val="1600"/>
              </a:spcBef>
              <a:spcAft>
                <a:spcPts val="0"/>
              </a:spcAft>
              <a:buSzPts val="1400"/>
              <a:buChar char="■"/>
              <a:defRPr sz="1400"/>
            </a:lvl6pPr>
            <a:lvl7pPr marL="3200400" lvl="6" indent="-317500" algn="ctr">
              <a:lnSpc>
                <a:spcPct val="100000"/>
              </a:lnSpc>
              <a:spcBef>
                <a:spcPts val="1600"/>
              </a:spcBef>
              <a:spcAft>
                <a:spcPts val="0"/>
              </a:spcAft>
              <a:buSzPts val="1400"/>
              <a:buChar char="●"/>
              <a:defRPr sz="1400"/>
            </a:lvl7pPr>
            <a:lvl8pPr marL="3657600" lvl="7" indent="-317500" algn="ctr">
              <a:lnSpc>
                <a:spcPct val="100000"/>
              </a:lnSpc>
              <a:spcBef>
                <a:spcPts val="1600"/>
              </a:spcBef>
              <a:spcAft>
                <a:spcPts val="0"/>
              </a:spcAft>
              <a:buSzPts val="1400"/>
              <a:buChar char="○"/>
              <a:defRPr sz="1400"/>
            </a:lvl8pPr>
            <a:lvl9pPr marL="4114800" lvl="8" indent="-317500" algn="ctr">
              <a:lnSpc>
                <a:spcPct val="100000"/>
              </a:lnSpc>
              <a:spcBef>
                <a:spcPts val="1600"/>
              </a:spcBef>
              <a:spcAft>
                <a:spcPts val="1600"/>
              </a:spcAft>
              <a:buSzPts val="1400"/>
              <a:buChar char="■"/>
              <a:defRPr sz="1400"/>
            </a:lvl9pPr>
          </a:lstStyle>
          <a:p>
            <a:endParaRPr/>
          </a:p>
        </p:txBody>
      </p:sp>
      <p:sp>
        <p:nvSpPr>
          <p:cNvPr id="554" name="Google Shape;554;p73"/>
          <p:cNvSpPr txBox="1">
            <a:spLocks noGrp="1"/>
          </p:cNvSpPr>
          <p:nvPr>
            <p:ph type="title" idx="4"/>
          </p:nvPr>
        </p:nvSpPr>
        <p:spPr>
          <a:xfrm>
            <a:off x="1619250" y="1963002"/>
            <a:ext cx="2876700" cy="627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4800"/>
              <a:buNone/>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55" name="Google Shape;555;p73"/>
          <p:cNvSpPr txBox="1">
            <a:spLocks noGrp="1"/>
          </p:cNvSpPr>
          <p:nvPr>
            <p:ph type="body" idx="5"/>
          </p:nvPr>
        </p:nvSpPr>
        <p:spPr>
          <a:xfrm>
            <a:off x="1619250" y="2520975"/>
            <a:ext cx="3296700" cy="478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a:latin typeface="Kanit Light"/>
                <a:ea typeface="Kanit Light"/>
                <a:cs typeface="Kanit Light"/>
                <a:sym typeface="Kanit Light"/>
              </a:defRPr>
            </a:lvl1pPr>
            <a:lvl2pPr marL="914400" lvl="1" indent="-317500" algn="ctr">
              <a:lnSpc>
                <a:spcPct val="100000"/>
              </a:lnSpc>
              <a:spcBef>
                <a:spcPts val="1600"/>
              </a:spcBef>
              <a:spcAft>
                <a:spcPts val="0"/>
              </a:spcAft>
              <a:buSzPts val="1400"/>
              <a:buChar char="○"/>
              <a:defRPr sz="1400"/>
            </a:lvl2pPr>
            <a:lvl3pPr marL="1371600" lvl="2" indent="-317500" algn="ctr">
              <a:lnSpc>
                <a:spcPct val="100000"/>
              </a:lnSpc>
              <a:spcBef>
                <a:spcPts val="1600"/>
              </a:spcBef>
              <a:spcAft>
                <a:spcPts val="0"/>
              </a:spcAft>
              <a:buSzPts val="1400"/>
              <a:buChar char="■"/>
              <a:defRPr sz="1400"/>
            </a:lvl3pPr>
            <a:lvl4pPr marL="1828800" lvl="3" indent="-317500" algn="ctr">
              <a:lnSpc>
                <a:spcPct val="100000"/>
              </a:lnSpc>
              <a:spcBef>
                <a:spcPts val="1600"/>
              </a:spcBef>
              <a:spcAft>
                <a:spcPts val="0"/>
              </a:spcAft>
              <a:buSzPts val="1400"/>
              <a:buChar char="●"/>
              <a:defRPr sz="1400"/>
            </a:lvl4pPr>
            <a:lvl5pPr marL="2286000" lvl="4" indent="-317500" algn="ctr">
              <a:lnSpc>
                <a:spcPct val="100000"/>
              </a:lnSpc>
              <a:spcBef>
                <a:spcPts val="1600"/>
              </a:spcBef>
              <a:spcAft>
                <a:spcPts val="0"/>
              </a:spcAft>
              <a:buSzPts val="1400"/>
              <a:buChar char="○"/>
              <a:defRPr sz="1400"/>
            </a:lvl5pPr>
            <a:lvl6pPr marL="2743200" lvl="5" indent="-317500" algn="ctr">
              <a:lnSpc>
                <a:spcPct val="100000"/>
              </a:lnSpc>
              <a:spcBef>
                <a:spcPts val="1600"/>
              </a:spcBef>
              <a:spcAft>
                <a:spcPts val="0"/>
              </a:spcAft>
              <a:buSzPts val="1400"/>
              <a:buChar char="■"/>
              <a:defRPr sz="1400"/>
            </a:lvl6pPr>
            <a:lvl7pPr marL="3200400" lvl="6" indent="-317500" algn="ctr">
              <a:lnSpc>
                <a:spcPct val="100000"/>
              </a:lnSpc>
              <a:spcBef>
                <a:spcPts val="1600"/>
              </a:spcBef>
              <a:spcAft>
                <a:spcPts val="0"/>
              </a:spcAft>
              <a:buSzPts val="1400"/>
              <a:buChar char="●"/>
              <a:defRPr sz="1400"/>
            </a:lvl7pPr>
            <a:lvl8pPr marL="3657600" lvl="7" indent="-317500" algn="ctr">
              <a:lnSpc>
                <a:spcPct val="100000"/>
              </a:lnSpc>
              <a:spcBef>
                <a:spcPts val="1600"/>
              </a:spcBef>
              <a:spcAft>
                <a:spcPts val="0"/>
              </a:spcAft>
              <a:buSzPts val="1400"/>
              <a:buChar char="○"/>
              <a:defRPr sz="1400"/>
            </a:lvl8pPr>
            <a:lvl9pPr marL="4114800" lvl="8" indent="-317500" algn="ctr">
              <a:lnSpc>
                <a:spcPct val="100000"/>
              </a:lnSpc>
              <a:spcBef>
                <a:spcPts val="1600"/>
              </a:spcBef>
              <a:spcAft>
                <a:spcPts val="1600"/>
              </a:spcAft>
              <a:buSzPts val="1400"/>
              <a:buChar char="■"/>
              <a:defRPr sz="1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21">
    <p:spTree>
      <p:nvGrpSpPr>
        <p:cNvPr id="1" name="Shape 556"/>
        <p:cNvGrpSpPr/>
        <p:nvPr/>
      </p:nvGrpSpPr>
      <p:grpSpPr>
        <a:xfrm>
          <a:off x="0" y="0"/>
          <a:ext cx="0" cy="0"/>
          <a:chOff x="0" y="0"/>
          <a:chExt cx="0" cy="0"/>
        </a:xfrm>
      </p:grpSpPr>
      <p:grpSp>
        <p:nvGrpSpPr>
          <p:cNvPr id="557" name="Google Shape;557;p74"/>
          <p:cNvGrpSpPr/>
          <p:nvPr/>
        </p:nvGrpSpPr>
        <p:grpSpPr>
          <a:xfrm>
            <a:off x="-4648198" y="610125"/>
            <a:ext cx="6847216" cy="3989243"/>
            <a:chOff x="-4648198" y="610125"/>
            <a:chExt cx="6847216" cy="3989243"/>
          </a:xfrm>
        </p:grpSpPr>
        <p:sp>
          <p:nvSpPr>
            <p:cNvPr id="558" name="Google Shape;558;p74"/>
            <p:cNvSpPr/>
            <p:nvPr/>
          </p:nvSpPr>
          <p:spPr>
            <a:xfrm>
              <a:off x="-634370" y="2523503"/>
              <a:ext cx="2833388" cy="97518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74"/>
            <p:cNvSpPr/>
            <p:nvPr/>
          </p:nvSpPr>
          <p:spPr>
            <a:xfrm>
              <a:off x="-4648198" y="1360100"/>
              <a:ext cx="2455330" cy="768201"/>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74"/>
            <p:cNvSpPr/>
            <p:nvPr/>
          </p:nvSpPr>
          <p:spPr>
            <a:xfrm>
              <a:off x="-2828925" y="610125"/>
              <a:ext cx="1781160" cy="557278"/>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74"/>
            <p:cNvSpPr/>
            <p:nvPr/>
          </p:nvSpPr>
          <p:spPr>
            <a:xfrm>
              <a:off x="-433387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74"/>
            <p:cNvSpPr/>
            <p:nvPr/>
          </p:nvSpPr>
          <p:spPr>
            <a:xfrm>
              <a:off x="-2807181" y="1600201"/>
              <a:ext cx="1532479" cy="2999117"/>
            </a:xfrm>
            <a:custGeom>
              <a:avLst/>
              <a:gdLst/>
              <a:ahLst/>
              <a:cxnLst/>
              <a:rect l="l" t="t" r="r" b="b"/>
              <a:pathLst>
                <a:path w="16293" h="31886" extrusionOk="0">
                  <a:moveTo>
                    <a:pt x="8177" y="1"/>
                  </a:moveTo>
                  <a:lnTo>
                    <a:pt x="0" y="7357"/>
                  </a:lnTo>
                  <a:lnTo>
                    <a:pt x="0" y="31886"/>
                  </a:lnTo>
                  <a:lnTo>
                    <a:pt x="16292" y="31886"/>
                  </a:lnTo>
                  <a:lnTo>
                    <a:pt x="16292" y="7357"/>
                  </a:lnTo>
                  <a:lnTo>
                    <a:pt x="817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74"/>
            <p:cNvSpPr/>
            <p:nvPr/>
          </p:nvSpPr>
          <p:spPr>
            <a:xfrm>
              <a:off x="-1274738" y="2292113"/>
              <a:ext cx="2024211" cy="2307230"/>
            </a:xfrm>
            <a:custGeom>
              <a:avLst/>
              <a:gdLst/>
              <a:ahLst/>
              <a:cxnLst/>
              <a:rect l="l" t="t" r="r" b="b"/>
              <a:pathLst>
                <a:path w="21521" h="24530" extrusionOk="0">
                  <a:moveTo>
                    <a:pt x="0" y="1"/>
                  </a:moveTo>
                  <a:lnTo>
                    <a:pt x="0" y="24530"/>
                  </a:lnTo>
                  <a:lnTo>
                    <a:pt x="21520" y="24530"/>
                  </a:lnTo>
                  <a:lnTo>
                    <a:pt x="215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74"/>
            <p:cNvSpPr/>
            <p:nvPr/>
          </p:nvSpPr>
          <p:spPr>
            <a:xfrm>
              <a:off x="-2029578" y="1600201"/>
              <a:ext cx="2781845" cy="691981"/>
            </a:xfrm>
            <a:custGeom>
              <a:avLst/>
              <a:gdLst/>
              <a:ahLst/>
              <a:cxnLst/>
              <a:rect l="l" t="t" r="r" b="b"/>
              <a:pathLst>
                <a:path w="29576" h="7357" extrusionOk="0">
                  <a:moveTo>
                    <a:pt x="1" y="1"/>
                  </a:moveTo>
                  <a:lnTo>
                    <a:pt x="8025" y="7357"/>
                  </a:lnTo>
                  <a:lnTo>
                    <a:pt x="29576" y="7357"/>
                  </a:lnTo>
                  <a:lnTo>
                    <a:pt x="215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74"/>
            <p:cNvSpPr/>
            <p:nvPr/>
          </p:nvSpPr>
          <p:spPr>
            <a:xfrm>
              <a:off x="-883068" y="2958252"/>
              <a:ext cx="417521" cy="414700"/>
            </a:xfrm>
            <a:custGeom>
              <a:avLst/>
              <a:gdLst/>
              <a:ahLst/>
              <a:cxnLst/>
              <a:rect l="l" t="t" r="r" b="b"/>
              <a:pathLst>
                <a:path w="4439" h="4409" extrusionOk="0">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74"/>
            <p:cNvSpPr/>
            <p:nvPr/>
          </p:nvSpPr>
          <p:spPr>
            <a:xfrm>
              <a:off x="-56835" y="2958252"/>
              <a:ext cx="414700" cy="414700"/>
            </a:xfrm>
            <a:custGeom>
              <a:avLst/>
              <a:gdLst/>
              <a:ahLst/>
              <a:cxnLst/>
              <a:rect l="l" t="t" r="r" b="b"/>
              <a:pathLst>
                <a:path w="4409" h="4409" extrusionOk="0">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74"/>
            <p:cNvSpPr/>
            <p:nvPr/>
          </p:nvSpPr>
          <p:spPr>
            <a:xfrm>
              <a:off x="-2807181" y="1600201"/>
              <a:ext cx="1532479" cy="1049400"/>
            </a:xfrm>
            <a:custGeom>
              <a:avLst/>
              <a:gdLst/>
              <a:ahLst/>
              <a:cxnLst/>
              <a:rect l="l" t="t" r="r" b="b"/>
              <a:pathLst>
                <a:path w="16293" h="11157" extrusionOk="0">
                  <a:moveTo>
                    <a:pt x="8177" y="1"/>
                  </a:moveTo>
                  <a:lnTo>
                    <a:pt x="0" y="7357"/>
                  </a:lnTo>
                  <a:lnTo>
                    <a:pt x="0" y="11156"/>
                  </a:lnTo>
                  <a:lnTo>
                    <a:pt x="16292" y="11156"/>
                  </a:lnTo>
                  <a:lnTo>
                    <a:pt x="16292" y="7357"/>
                  </a:lnTo>
                  <a:lnTo>
                    <a:pt x="817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74"/>
            <p:cNvSpPr/>
            <p:nvPr/>
          </p:nvSpPr>
          <p:spPr>
            <a:xfrm>
              <a:off x="-2332643" y="2975465"/>
              <a:ext cx="586166" cy="1623903"/>
            </a:xfrm>
            <a:custGeom>
              <a:avLst/>
              <a:gdLst/>
              <a:ahLst/>
              <a:cxnLst/>
              <a:rect l="l" t="t" r="r" b="b"/>
              <a:pathLst>
                <a:path w="6232" h="17265" extrusionOk="0">
                  <a:moveTo>
                    <a:pt x="1" y="0"/>
                  </a:moveTo>
                  <a:lnTo>
                    <a:pt x="1" y="17265"/>
                  </a:lnTo>
                  <a:lnTo>
                    <a:pt x="6232" y="17265"/>
                  </a:lnTo>
                  <a:lnTo>
                    <a:pt x="623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9" name="Google Shape;569;p74"/>
          <p:cNvGrpSpPr/>
          <p:nvPr/>
        </p:nvGrpSpPr>
        <p:grpSpPr>
          <a:xfrm>
            <a:off x="8057080" y="537036"/>
            <a:ext cx="2188681" cy="4059897"/>
            <a:chOff x="218005" y="537036"/>
            <a:chExt cx="2188681" cy="4059897"/>
          </a:xfrm>
        </p:grpSpPr>
        <p:sp>
          <p:nvSpPr>
            <p:cNvPr id="570" name="Google Shape;570;p74"/>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74"/>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74"/>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74"/>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74"/>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74"/>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74"/>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74"/>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74"/>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74"/>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74"/>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74"/>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74"/>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74"/>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74"/>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74"/>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74"/>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74"/>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74"/>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74"/>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0" name="Google Shape;590;p74"/>
          <p:cNvSpPr/>
          <p:nvPr/>
        </p:nvSpPr>
        <p:spPr>
          <a:xfrm>
            <a:off x="976752" y="10538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74"/>
          <p:cNvSpPr txBox="1">
            <a:spLocks noGrp="1"/>
          </p:cNvSpPr>
          <p:nvPr>
            <p:ph type="subTitle" idx="1"/>
          </p:nvPr>
        </p:nvSpPr>
        <p:spPr>
          <a:xfrm>
            <a:off x="2373329" y="3086574"/>
            <a:ext cx="2654400" cy="34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92" name="Google Shape;592;p74"/>
          <p:cNvSpPr txBox="1">
            <a:spLocks noGrp="1"/>
          </p:cNvSpPr>
          <p:nvPr>
            <p:ph type="subTitle" idx="2"/>
          </p:nvPr>
        </p:nvSpPr>
        <p:spPr>
          <a:xfrm>
            <a:off x="5030002" y="1467325"/>
            <a:ext cx="2654400" cy="34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93" name="Google Shape;593;p74"/>
          <p:cNvSpPr txBox="1">
            <a:spLocks noGrp="1"/>
          </p:cNvSpPr>
          <p:nvPr>
            <p:ph type="subTitle" idx="3"/>
          </p:nvPr>
        </p:nvSpPr>
        <p:spPr>
          <a:xfrm>
            <a:off x="2373329" y="1467325"/>
            <a:ext cx="2654400" cy="34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94" name="Google Shape;594;p74"/>
          <p:cNvSpPr txBox="1">
            <a:spLocks noGrp="1"/>
          </p:cNvSpPr>
          <p:nvPr>
            <p:ph type="subTitle" idx="4"/>
          </p:nvPr>
        </p:nvSpPr>
        <p:spPr>
          <a:xfrm>
            <a:off x="2371725" y="1923301"/>
            <a:ext cx="2657400" cy="63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a:endParaRPr/>
          </a:p>
        </p:txBody>
      </p:sp>
      <p:sp>
        <p:nvSpPr>
          <p:cNvPr id="595" name="Google Shape;595;p74"/>
          <p:cNvSpPr txBox="1">
            <a:spLocks noGrp="1"/>
          </p:cNvSpPr>
          <p:nvPr>
            <p:ph type="subTitle" idx="5"/>
          </p:nvPr>
        </p:nvSpPr>
        <p:spPr>
          <a:xfrm>
            <a:off x="5028398" y="1923301"/>
            <a:ext cx="2657400" cy="63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a:endParaRPr/>
          </a:p>
        </p:txBody>
      </p:sp>
      <p:sp>
        <p:nvSpPr>
          <p:cNvPr id="596" name="Google Shape;596;p74"/>
          <p:cNvSpPr txBox="1">
            <a:spLocks noGrp="1"/>
          </p:cNvSpPr>
          <p:nvPr>
            <p:ph type="subTitle" idx="6"/>
          </p:nvPr>
        </p:nvSpPr>
        <p:spPr>
          <a:xfrm>
            <a:off x="2371725" y="3542550"/>
            <a:ext cx="2657400" cy="63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a:endParaRPr/>
          </a:p>
        </p:txBody>
      </p:sp>
      <p:sp>
        <p:nvSpPr>
          <p:cNvPr id="597" name="Google Shape;597;p74"/>
          <p:cNvSpPr txBox="1">
            <a:spLocks noGrp="1"/>
          </p:cNvSpPr>
          <p:nvPr>
            <p:ph type="title"/>
          </p:nvPr>
        </p:nvSpPr>
        <p:spPr>
          <a:xfrm>
            <a:off x="2371725" y="372400"/>
            <a:ext cx="5315100" cy="47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598" name="Google Shape;598;p74"/>
          <p:cNvSpPr txBox="1">
            <a:spLocks noGrp="1"/>
          </p:cNvSpPr>
          <p:nvPr>
            <p:ph type="subTitle" idx="7"/>
          </p:nvPr>
        </p:nvSpPr>
        <p:spPr>
          <a:xfrm>
            <a:off x="5030002" y="3086574"/>
            <a:ext cx="2654400" cy="34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99" name="Google Shape;599;p74"/>
          <p:cNvSpPr txBox="1">
            <a:spLocks noGrp="1"/>
          </p:cNvSpPr>
          <p:nvPr>
            <p:ph type="subTitle" idx="8"/>
          </p:nvPr>
        </p:nvSpPr>
        <p:spPr>
          <a:xfrm>
            <a:off x="5028398" y="3542550"/>
            <a:ext cx="2657400" cy="63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
        <p:cNvGrpSpPr/>
        <p:nvPr/>
      </p:nvGrpSpPr>
      <p:grpSpPr>
        <a:xfrm>
          <a:off x="0" y="0"/>
          <a:ext cx="0" cy="0"/>
          <a:chOff x="0" y="0"/>
          <a:chExt cx="0" cy="0"/>
        </a:xfrm>
      </p:grpSpPr>
      <p:grpSp>
        <p:nvGrpSpPr>
          <p:cNvPr id="12" name="Google Shape;12;p57"/>
          <p:cNvGrpSpPr/>
          <p:nvPr/>
        </p:nvGrpSpPr>
        <p:grpSpPr>
          <a:xfrm>
            <a:off x="-664721" y="161925"/>
            <a:ext cx="9808724" cy="940270"/>
            <a:chOff x="-664721" y="161925"/>
            <a:chExt cx="9808724" cy="940270"/>
          </a:xfrm>
        </p:grpSpPr>
        <p:sp>
          <p:nvSpPr>
            <p:cNvPr id="13" name="Google Shape;13;p57"/>
            <p:cNvSpPr/>
            <p:nvPr/>
          </p:nvSpPr>
          <p:spPr>
            <a:xfrm>
              <a:off x="1178536" y="9675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7"/>
            <p:cNvSpPr/>
            <p:nvPr/>
          </p:nvSpPr>
          <p:spPr>
            <a:xfrm>
              <a:off x="7030223"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7"/>
            <p:cNvSpPr/>
            <p:nvPr/>
          </p:nvSpPr>
          <p:spPr>
            <a:xfrm>
              <a:off x="-664721"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57"/>
            <p:cNvSpPr/>
            <p:nvPr/>
          </p:nvSpPr>
          <p:spPr>
            <a:xfrm>
              <a:off x="7499138"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 name="Google Shape;17;p57"/>
          <p:cNvSpPr/>
          <p:nvPr/>
        </p:nvSpPr>
        <p:spPr>
          <a:xfrm>
            <a:off x="820927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57"/>
          <p:cNvSpPr txBox="1">
            <a:spLocks noGrp="1"/>
          </p:cNvSpPr>
          <p:nvPr>
            <p:ph type="body" idx="1"/>
          </p:nvPr>
        </p:nvSpPr>
        <p:spPr>
          <a:xfrm>
            <a:off x="713225" y="1219150"/>
            <a:ext cx="7699200" cy="34470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rgbClr val="434343"/>
              </a:buClr>
              <a:buSzPts val="1200"/>
              <a:buChar char="●"/>
              <a:defRPr sz="1200">
                <a:latin typeface="Kanit Light"/>
                <a:ea typeface="Kanit Light"/>
                <a:cs typeface="Kanit Light"/>
                <a:sym typeface="Kanit Light"/>
              </a:defRPr>
            </a:lvl1pPr>
            <a:lvl2pPr marL="914400" lvl="1" indent="-304800" algn="l">
              <a:lnSpc>
                <a:spcPct val="100000"/>
              </a:lnSpc>
              <a:spcBef>
                <a:spcPts val="0"/>
              </a:spcBef>
              <a:spcAft>
                <a:spcPts val="0"/>
              </a:spcAft>
              <a:buClr>
                <a:srgbClr val="434343"/>
              </a:buClr>
              <a:buSzPts val="1200"/>
              <a:buFont typeface="Roboto Condensed Light"/>
              <a:buChar char="○"/>
              <a:defRPr/>
            </a:lvl2pPr>
            <a:lvl3pPr marL="1371600" lvl="2" indent="-304800" algn="l">
              <a:lnSpc>
                <a:spcPct val="100000"/>
              </a:lnSpc>
              <a:spcBef>
                <a:spcPts val="1600"/>
              </a:spcBef>
              <a:spcAft>
                <a:spcPts val="0"/>
              </a:spcAft>
              <a:buClr>
                <a:srgbClr val="434343"/>
              </a:buClr>
              <a:buSzPts val="1200"/>
              <a:buFont typeface="Roboto Condensed Light"/>
              <a:buChar char="■"/>
              <a:defRPr/>
            </a:lvl3pPr>
            <a:lvl4pPr marL="1828800" lvl="3" indent="-304800" algn="l">
              <a:lnSpc>
                <a:spcPct val="100000"/>
              </a:lnSpc>
              <a:spcBef>
                <a:spcPts val="1600"/>
              </a:spcBef>
              <a:spcAft>
                <a:spcPts val="0"/>
              </a:spcAft>
              <a:buClr>
                <a:srgbClr val="434343"/>
              </a:buClr>
              <a:buSzPts val="1200"/>
              <a:buFont typeface="Roboto Condensed Light"/>
              <a:buChar char="●"/>
              <a:defRPr/>
            </a:lvl4pPr>
            <a:lvl5pPr marL="2286000" lvl="4" indent="-304800" algn="l">
              <a:lnSpc>
                <a:spcPct val="100000"/>
              </a:lnSpc>
              <a:spcBef>
                <a:spcPts val="1600"/>
              </a:spcBef>
              <a:spcAft>
                <a:spcPts val="0"/>
              </a:spcAft>
              <a:buClr>
                <a:srgbClr val="434343"/>
              </a:buClr>
              <a:buSzPts val="1200"/>
              <a:buFont typeface="Roboto Condensed Light"/>
              <a:buChar char="○"/>
              <a:defRPr/>
            </a:lvl5pPr>
            <a:lvl6pPr marL="2743200" lvl="5" indent="-304800" algn="l">
              <a:lnSpc>
                <a:spcPct val="100000"/>
              </a:lnSpc>
              <a:spcBef>
                <a:spcPts val="1600"/>
              </a:spcBef>
              <a:spcAft>
                <a:spcPts val="0"/>
              </a:spcAft>
              <a:buClr>
                <a:srgbClr val="434343"/>
              </a:buClr>
              <a:buSzPts val="1200"/>
              <a:buFont typeface="Roboto Condensed Light"/>
              <a:buChar char="■"/>
              <a:defRPr/>
            </a:lvl6pPr>
            <a:lvl7pPr marL="3200400" lvl="6" indent="-304800" algn="l">
              <a:lnSpc>
                <a:spcPct val="100000"/>
              </a:lnSpc>
              <a:spcBef>
                <a:spcPts val="1600"/>
              </a:spcBef>
              <a:spcAft>
                <a:spcPts val="0"/>
              </a:spcAft>
              <a:buClr>
                <a:srgbClr val="434343"/>
              </a:buClr>
              <a:buSzPts val="1200"/>
              <a:buFont typeface="Roboto Condensed Light"/>
              <a:buChar char="●"/>
              <a:defRPr/>
            </a:lvl7pPr>
            <a:lvl8pPr marL="3657600" lvl="7" indent="-304800" algn="l">
              <a:lnSpc>
                <a:spcPct val="100000"/>
              </a:lnSpc>
              <a:spcBef>
                <a:spcPts val="1600"/>
              </a:spcBef>
              <a:spcAft>
                <a:spcPts val="0"/>
              </a:spcAft>
              <a:buClr>
                <a:srgbClr val="434343"/>
              </a:buClr>
              <a:buSzPts val="1200"/>
              <a:buFont typeface="Roboto Condensed Light"/>
              <a:buChar char="○"/>
              <a:defRPr/>
            </a:lvl8pPr>
            <a:lvl9pPr marL="4114800" lvl="8" indent="-304800" algn="l">
              <a:lnSpc>
                <a:spcPct val="100000"/>
              </a:lnSpc>
              <a:spcBef>
                <a:spcPts val="1600"/>
              </a:spcBef>
              <a:spcAft>
                <a:spcPts val="1600"/>
              </a:spcAft>
              <a:buClr>
                <a:srgbClr val="434343"/>
              </a:buClr>
              <a:buSzPts val="1200"/>
              <a:buFont typeface="Roboto Condensed Light"/>
              <a:buChar char="■"/>
              <a:defRPr/>
            </a:lvl9pPr>
          </a:lstStyle>
          <a:p>
            <a:endParaRPr/>
          </a:p>
        </p:txBody>
      </p:sp>
      <p:sp>
        <p:nvSpPr>
          <p:cNvPr id="19" name="Google Shape;19;p57"/>
          <p:cNvSpPr txBox="1">
            <a:spLocks noGrp="1"/>
          </p:cNvSpPr>
          <p:nvPr>
            <p:ph type="title"/>
          </p:nvPr>
        </p:nvSpPr>
        <p:spPr>
          <a:xfrm>
            <a:off x="713225" y="372390"/>
            <a:ext cx="7699200" cy="47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25">
    <p:spTree>
      <p:nvGrpSpPr>
        <p:cNvPr id="1" name="Shape 600"/>
        <p:cNvGrpSpPr/>
        <p:nvPr/>
      </p:nvGrpSpPr>
      <p:grpSpPr>
        <a:xfrm>
          <a:off x="0" y="0"/>
          <a:ext cx="0" cy="0"/>
          <a:chOff x="0" y="0"/>
          <a:chExt cx="0" cy="0"/>
        </a:xfrm>
      </p:grpSpPr>
      <p:sp>
        <p:nvSpPr>
          <p:cNvPr id="601" name="Google Shape;601;p75"/>
          <p:cNvSpPr txBox="1">
            <a:spLocks noGrp="1"/>
          </p:cNvSpPr>
          <p:nvPr>
            <p:ph type="subTitle" idx="1"/>
          </p:nvPr>
        </p:nvSpPr>
        <p:spPr>
          <a:xfrm>
            <a:off x="1751850" y="1550250"/>
            <a:ext cx="2096400" cy="1623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602" name="Google Shape;602;p75"/>
          <p:cNvSpPr txBox="1">
            <a:spLocks noGrp="1"/>
          </p:cNvSpPr>
          <p:nvPr>
            <p:ph type="title"/>
          </p:nvPr>
        </p:nvSpPr>
        <p:spPr>
          <a:xfrm>
            <a:off x="1238250" y="931600"/>
            <a:ext cx="2610000" cy="478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a:lvl1pPr>
            <a:lvl2pPr lvl="1" algn="r">
              <a:lnSpc>
                <a:spcPct val="100000"/>
              </a:lnSpc>
              <a:spcBef>
                <a:spcPts val="0"/>
              </a:spcBef>
              <a:spcAft>
                <a:spcPts val="0"/>
              </a:spcAft>
              <a:buSzPts val="3000"/>
              <a:buNone/>
              <a:defRPr/>
            </a:lvl2pPr>
            <a:lvl3pPr lvl="2" algn="r">
              <a:lnSpc>
                <a:spcPct val="100000"/>
              </a:lnSpc>
              <a:spcBef>
                <a:spcPts val="0"/>
              </a:spcBef>
              <a:spcAft>
                <a:spcPts val="0"/>
              </a:spcAft>
              <a:buSzPts val="3000"/>
              <a:buNone/>
              <a:defRPr/>
            </a:lvl3pPr>
            <a:lvl4pPr lvl="3" algn="r">
              <a:lnSpc>
                <a:spcPct val="100000"/>
              </a:lnSpc>
              <a:spcBef>
                <a:spcPts val="0"/>
              </a:spcBef>
              <a:spcAft>
                <a:spcPts val="0"/>
              </a:spcAft>
              <a:buSzPts val="3000"/>
              <a:buNone/>
              <a:defRPr/>
            </a:lvl4pPr>
            <a:lvl5pPr lvl="4" algn="r">
              <a:lnSpc>
                <a:spcPct val="100000"/>
              </a:lnSpc>
              <a:spcBef>
                <a:spcPts val="0"/>
              </a:spcBef>
              <a:spcAft>
                <a:spcPts val="0"/>
              </a:spcAft>
              <a:buSzPts val="3000"/>
              <a:buNone/>
              <a:defRPr/>
            </a:lvl5pPr>
            <a:lvl6pPr lvl="5" algn="r">
              <a:lnSpc>
                <a:spcPct val="100000"/>
              </a:lnSpc>
              <a:spcBef>
                <a:spcPts val="0"/>
              </a:spcBef>
              <a:spcAft>
                <a:spcPts val="0"/>
              </a:spcAft>
              <a:buSzPts val="3000"/>
              <a:buNone/>
              <a:defRPr/>
            </a:lvl6pPr>
            <a:lvl7pPr lvl="6" algn="r">
              <a:lnSpc>
                <a:spcPct val="100000"/>
              </a:lnSpc>
              <a:spcBef>
                <a:spcPts val="0"/>
              </a:spcBef>
              <a:spcAft>
                <a:spcPts val="0"/>
              </a:spcAft>
              <a:buSzPts val="3000"/>
              <a:buNone/>
              <a:defRPr/>
            </a:lvl7pPr>
            <a:lvl8pPr lvl="7" algn="r">
              <a:lnSpc>
                <a:spcPct val="100000"/>
              </a:lnSpc>
              <a:spcBef>
                <a:spcPts val="0"/>
              </a:spcBef>
              <a:spcAft>
                <a:spcPts val="0"/>
              </a:spcAft>
              <a:buSzPts val="3000"/>
              <a:buNone/>
              <a:defRPr/>
            </a:lvl8pPr>
            <a:lvl9pPr lvl="8" algn="r">
              <a:lnSpc>
                <a:spcPct val="100000"/>
              </a:lnSpc>
              <a:spcBef>
                <a:spcPts val="0"/>
              </a:spcBef>
              <a:spcAft>
                <a:spcPts val="0"/>
              </a:spcAft>
              <a:buSzPts val="3000"/>
              <a:buNone/>
              <a:defRPr/>
            </a:lvl9pPr>
          </a:lstStyle>
          <a:p>
            <a:endParaRPr/>
          </a:p>
        </p:txBody>
      </p:sp>
      <p:grpSp>
        <p:nvGrpSpPr>
          <p:cNvPr id="603" name="Google Shape;603;p75"/>
          <p:cNvGrpSpPr/>
          <p:nvPr/>
        </p:nvGrpSpPr>
        <p:grpSpPr>
          <a:xfrm>
            <a:off x="-1105970" y="537036"/>
            <a:ext cx="2188681" cy="4059897"/>
            <a:chOff x="218005" y="537036"/>
            <a:chExt cx="2188681" cy="4059897"/>
          </a:xfrm>
        </p:grpSpPr>
        <p:sp>
          <p:nvSpPr>
            <p:cNvPr id="604" name="Google Shape;604;p75"/>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75"/>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75"/>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75"/>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75"/>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75"/>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75"/>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75"/>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75"/>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75"/>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75"/>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75"/>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75"/>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75"/>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75"/>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75"/>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75"/>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75"/>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75"/>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75"/>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26">
    <p:spTree>
      <p:nvGrpSpPr>
        <p:cNvPr id="1" name="Shape 624"/>
        <p:cNvGrpSpPr/>
        <p:nvPr/>
      </p:nvGrpSpPr>
      <p:grpSpPr>
        <a:xfrm>
          <a:off x="0" y="0"/>
          <a:ext cx="0" cy="0"/>
          <a:chOff x="0" y="0"/>
          <a:chExt cx="0" cy="0"/>
        </a:xfrm>
      </p:grpSpPr>
      <p:grpSp>
        <p:nvGrpSpPr>
          <p:cNvPr id="625" name="Google Shape;625;p76"/>
          <p:cNvGrpSpPr/>
          <p:nvPr/>
        </p:nvGrpSpPr>
        <p:grpSpPr>
          <a:xfrm>
            <a:off x="7605281" y="1792459"/>
            <a:ext cx="1461622" cy="2804474"/>
            <a:chOff x="2156981" y="1792459"/>
            <a:chExt cx="1461622" cy="2804474"/>
          </a:xfrm>
        </p:grpSpPr>
        <p:sp>
          <p:nvSpPr>
            <p:cNvPr id="626" name="Google Shape;626;p76"/>
            <p:cNvSpPr/>
            <p:nvPr/>
          </p:nvSpPr>
          <p:spPr>
            <a:xfrm>
              <a:off x="2156981" y="1792459"/>
              <a:ext cx="1461622" cy="1909854"/>
            </a:xfrm>
            <a:custGeom>
              <a:avLst/>
              <a:gdLst/>
              <a:ahLst/>
              <a:cxnLst/>
              <a:rect l="l" t="t" r="r" b="b"/>
              <a:pathLst>
                <a:path w="12464" h="16287" extrusionOk="0">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76"/>
            <p:cNvSpPr/>
            <p:nvPr/>
          </p:nvSpPr>
          <p:spPr>
            <a:xfrm>
              <a:off x="2976780" y="2151754"/>
              <a:ext cx="117" cy="2445158"/>
            </a:xfrm>
            <a:custGeom>
              <a:avLst/>
              <a:gdLst/>
              <a:ahLst/>
              <a:cxnLst/>
              <a:rect l="l" t="t" r="r" b="b"/>
              <a:pathLst>
                <a:path w="1" h="20852" fill="none" extrusionOk="0">
                  <a:moveTo>
                    <a:pt x="1" y="0"/>
                  </a:moveTo>
                  <a:lnTo>
                    <a:pt x="1" y="20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76"/>
            <p:cNvSpPr/>
            <p:nvPr/>
          </p:nvSpPr>
          <p:spPr>
            <a:xfrm>
              <a:off x="2823515" y="2123142"/>
              <a:ext cx="153386" cy="299606"/>
            </a:xfrm>
            <a:custGeom>
              <a:avLst/>
              <a:gdLst/>
              <a:ahLst/>
              <a:cxnLst/>
              <a:rect l="l" t="t" r="r" b="b"/>
              <a:pathLst>
                <a:path w="1308" h="2555" fill="none" extrusionOk="0">
                  <a:moveTo>
                    <a:pt x="1" y="1"/>
                  </a:moveTo>
                  <a:lnTo>
                    <a:pt x="1308" y="255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76"/>
            <p:cNvSpPr/>
            <p:nvPr/>
          </p:nvSpPr>
          <p:spPr>
            <a:xfrm>
              <a:off x="2976780" y="2422633"/>
              <a:ext cx="256816" cy="345807"/>
            </a:xfrm>
            <a:custGeom>
              <a:avLst/>
              <a:gdLst/>
              <a:ahLst/>
              <a:cxnLst/>
              <a:rect l="l" t="t" r="r" b="b"/>
              <a:pathLst>
                <a:path w="2190" h="2949" fill="none" extrusionOk="0">
                  <a:moveTo>
                    <a:pt x="2189" y="0"/>
                  </a:moveTo>
                  <a:lnTo>
                    <a:pt x="1" y="294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76"/>
            <p:cNvSpPr/>
            <p:nvPr/>
          </p:nvSpPr>
          <p:spPr>
            <a:xfrm>
              <a:off x="2698862" y="3117654"/>
              <a:ext cx="278041" cy="253170"/>
            </a:xfrm>
            <a:custGeom>
              <a:avLst/>
              <a:gdLst/>
              <a:ahLst/>
              <a:cxnLst/>
              <a:rect l="l" t="t" r="r" b="b"/>
              <a:pathLst>
                <a:path w="2371" h="2159" fill="none" extrusionOk="0">
                  <a:moveTo>
                    <a:pt x="0" y="0"/>
                  </a:moveTo>
                  <a:lnTo>
                    <a:pt x="2371" y="215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76"/>
            <p:cNvSpPr/>
            <p:nvPr/>
          </p:nvSpPr>
          <p:spPr>
            <a:xfrm>
              <a:off x="2698862" y="2315689"/>
              <a:ext cx="0" cy="114214"/>
            </a:xfrm>
            <a:custGeom>
              <a:avLst/>
              <a:gdLst/>
              <a:ahLst/>
              <a:cxnLst/>
              <a:rect l="l" t="t" r="r" b="b"/>
              <a:pathLst>
                <a:path w="120000" h="974" fill="none" extrusionOk="0">
                  <a:moveTo>
                    <a:pt x="0" y="0"/>
                  </a:moveTo>
                  <a:lnTo>
                    <a:pt x="0"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76"/>
            <p:cNvSpPr/>
            <p:nvPr/>
          </p:nvSpPr>
          <p:spPr>
            <a:xfrm>
              <a:off x="2777195" y="2803974"/>
              <a:ext cx="117" cy="117732"/>
            </a:xfrm>
            <a:custGeom>
              <a:avLst/>
              <a:gdLst/>
              <a:ahLst/>
              <a:cxnLst/>
              <a:rect l="l" t="t" r="r" b="b"/>
              <a:pathLst>
                <a:path w="1" h="1004" fill="none" extrusionOk="0">
                  <a:moveTo>
                    <a:pt x="1" y="1"/>
                  </a:moveTo>
                  <a:lnTo>
                    <a:pt x="1"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76"/>
            <p:cNvSpPr/>
            <p:nvPr/>
          </p:nvSpPr>
          <p:spPr>
            <a:xfrm>
              <a:off x="3105185" y="2996403"/>
              <a:ext cx="117" cy="121367"/>
            </a:xfrm>
            <a:custGeom>
              <a:avLst/>
              <a:gdLst/>
              <a:ahLst/>
              <a:cxnLst/>
              <a:rect l="l" t="t" r="r" b="b"/>
              <a:pathLst>
                <a:path w="1" h="1035" fill="none" extrusionOk="0">
                  <a:moveTo>
                    <a:pt x="0" y="1"/>
                  </a:moveTo>
                  <a:lnTo>
                    <a:pt x="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76"/>
            <p:cNvSpPr/>
            <p:nvPr/>
          </p:nvSpPr>
          <p:spPr>
            <a:xfrm>
              <a:off x="3315441" y="2689877"/>
              <a:ext cx="117" cy="114214"/>
            </a:xfrm>
            <a:custGeom>
              <a:avLst/>
              <a:gdLst/>
              <a:ahLst/>
              <a:cxnLst/>
              <a:rect l="l" t="t" r="r" b="b"/>
              <a:pathLst>
                <a:path w="1" h="974" fill="none" extrusionOk="0">
                  <a:moveTo>
                    <a:pt x="0" y="1"/>
                  </a:moveTo>
                  <a:lnTo>
                    <a:pt x="0" y="97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76"/>
            <p:cNvSpPr/>
            <p:nvPr/>
          </p:nvSpPr>
          <p:spPr>
            <a:xfrm>
              <a:off x="3233473" y="3313718"/>
              <a:ext cx="117" cy="114096"/>
            </a:xfrm>
            <a:custGeom>
              <a:avLst/>
              <a:gdLst/>
              <a:ahLst/>
              <a:cxnLst/>
              <a:rect l="l" t="t" r="r" b="b"/>
              <a:pathLst>
                <a:path w="1" h="973" fill="none" extrusionOk="0">
                  <a:moveTo>
                    <a:pt x="0" y="0"/>
                  </a:moveTo>
                  <a:lnTo>
                    <a:pt x="0"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76"/>
            <p:cNvSpPr/>
            <p:nvPr/>
          </p:nvSpPr>
          <p:spPr>
            <a:xfrm>
              <a:off x="3080207" y="1930713"/>
              <a:ext cx="117" cy="117732"/>
            </a:xfrm>
            <a:custGeom>
              <a:avLst/>
              <a:gdLst/>
              <a:ahLst/>
              <a:cxnLst/>
              <a:rect l="l" t="t" r="r" b="b"/>
              <a:pathLst>
                <a:path w="1" h="1004" fill="none" extrusionOk="0">
                  <a:moveTo>
                    <a:pt x="0" y="1"/>
                  </a:moveTo>
                  <a:lnTo>
                    <a:pt x="0"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76"/>
            <p:cNvSpPr/>
            <p:nvPr/>
          </p:nvSpPr>
          <p:spPr>
            <a:xfrm>
              <a:off x="2777195" y="3420545"/>
              <a:ext cx="117" cy="114214"/>
            </a:xfrm>
            <a:custGeom>
              <a:avLst/>
              <a:gdLst/>
              <a:ahLst/>
              <a:cxnLst/>
              <a:rect l="l" t="t" r="r" b="b"/>
              <a:pathLst>
                <a:path w="1" h="974" fill="none" extrusionOk="0">
                  <a:moveTo>
                    <a:pt x="1" y="1"/>
                  </a:moveTo>
                  <a:lnTo>
                    <a:pt x="1" y="97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76"/>
            <p:cNvSpPr/>
            <p:nvPr/>
          </p:nvSpPr>
          <p:spPr>
            <a:xfrm>
              <a:off x="2713051" y="4596816"/>
              <a:ext cx="524068" cy="117"/>
            </a:xfrm>
            <a:custGeom>
              <a:avLst/>
              <a:gdLst/>
              <a:ahLst/>
              <a:cxnLst/>
              <a:rect l="l" t="t" r="r" b="b"/>
              <a:pathLst>
                <a:path w="4469" h="1" fill="none" extrusionOk="0">
                  <a:moveTo>
                    <a:pt x="1" y="1"/>
                  </a:moveTo>
                  <a:lnTo>
                    <a:pt x="4469" y="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9" name="Google Shape;639;p76"/>
          <p:cNvSpPr txBox="1">
            <a:spLocks noGrp="1"/>
          </p:cNvSpPr>
          <p:nvPr>
            <p:ph type="subTitle" idx="1"/>
          </p:nvPr>
        </p:nvSpPr>
        <p:spPr>
          <a:xfrm>
            <a:off x="4572000" y="1988400"/>
            <a:ext cx="2096400" cy="1623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640" name="Google Shape;640;p76"/>
          <p:cNvSpPr txBox="1">
            <a:spLocks noGrp="1"/>
          </p:cNvSpPr>
          <p:nvPr>
            <p:ph type="title"/>
          </p:nvPr>
        </p:nvSpPr>
        <p:spPr>
          <a:xfrm>
            <a:off x="4572000" y="1428225"/>
            <a:ext cx="3200400" cy="47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641" name="Google Shape;641;p76"/>
          <p:cNvGrpSpPr/>
          <p:nvPr/>
        </p:nvGrpSpPr>
        <p:grpSpPr>
          <a:xfrm>
            <a:off x="8718993" y="1615974"/>
            <a:ext cx="1758527" cy="2978398"/>
            <a:chOff x="70293" y="1615974"/>
            <a:chExt cx="1758527" cy="2978398"/>
          </a:xfrm>
        </p:grpSpPr>
        <p:sp>
          <p:nvSpPr>
            <p:cNvPr id="642" name="Google Shape;642;p76"/>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76"/>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76"/>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76"/>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76"/>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76"/>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76"/>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76"/>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76"/>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76"/>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76"/>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76"/>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76"/>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5" name="Google Shape;655;p76"/>
          <p:cNvSpPr/>
          <p:nvPr/>
        </p:nvSpPr>
        <p:spPr>
          <a:xfrm>
            <a:off x="194102" y="124955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76"/>
          <p:cNvSpPr/>
          <p:nvPr/>
        </p:nvSpPr>
        <p:spPr>
          <a:xfrm>
            <a:off x="7030901" y="1524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76"/>
          <p:cNvSpPr/>
          <p:nvPr/>
        </p:nvSpPr>
        <p:spPr>
          <a:xfrm>
            <a:off x="713227" y="3492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CUSTOM_27">
    <p:spTree>
      <p:nvGrpSpPr>
        <p:cNvPr id="1" name="Shape 658"/>
        <p:cNvGrpSpPr/>
        <p:nvPr/>
      </p:nvGrpSpPr>
      <p:grpSpPr>
        <a:xfrm>
          <a:off x="0" y="0"/>
          <a:ext cx="0" cy="0"/>
          <a:chOff x="0" y="0"/>
          <a:chExt cx="0" cy="0"/>
        </a:xfrm>
      </p:grpSpPr>
      <p:grpSp>
        <p:nvGrpSpPr>
          <p:cNvPr id="659" name="Google Shape;659;p77"/>
          <p:cNvGrpSpPr/>
          <p:nvPr/>
        </p:nvGrpSpPr>
        <p:grpSpPr>
          <a:xfrm>
            <a:off x="-425007" y="1615974"/>
            <a:ext cx="1758527" cy="2978398"/>
            <a:chOff x="70293" y="1615974"/>
            <a:chExt cx="1758527" cy="2978398"/>
          </a:xfrm>
        </p:grpSpPr>
        <p:sp>
          <p:nvSpPr>
            <p:cNvPr id="660" name="Google Shape;660;p77"/>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77"/>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77"/>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77"/>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77"/>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77"/>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77"/>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77"/>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77"/>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77"/>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77"/>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77"/>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77"/>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3" name="Google Shape;673;p77"/>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77"/>
          <p:cNvSpPr/>
          <p:nvPr/>
        </p:nvSpPr>
        <p:spPr>
          <a:xfrm>
            <a:off x="1163501"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77"/>
          <p:cNvSpPr txBox="1">
            <a:spLocks noGrp="1"/>
          </p:cNvSpPr>
          <p:nvPr>
            <p:ph type="subTitle" idx="1"/>
          </p:nvPr>
        </p:nvSpPr>
        <p:spPr>
          <a:xfrm>
            <a:off x="4572000" y="1759800"/>
            <a:ext cx="3840300" cy="128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676" name="Google Shape;676;p77"/>
          <p:cNvSpPr txBox="1">
            <a:spLocks noGrp="1"/>
          </p:cNvSpPr>
          <p:nvPr>
            <p:ph type="title"/>
          </p:nvPr>
        </p:nvSpPr>
        <p:spPr>
          <a:xfrm>
            <a:off x="4572000" y="1048425"/>
            <a:ext cx="3840300" cy="47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677" name="Google Shape;677;p77"/>
          <p:cNvSpPr/>
          <p:nvPr/>
        </p:nvSpPr>
        <p:spPr>
          <a:xfrm>
            <a:off x="610071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77"/>
          <p:cNvSpPr/>
          <p:nvPr/>
        </p:nvSpPr>
        <p:spPr>
          <a:xfrm>
            <a:off x="454227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5">
  <p:cSld name="CUSTOM_31">
    <p:spTree>
      <p:nvGrpSpPr>
        <p:cNvPr id="1" name="Shape 679"/>
        <p:cNvGrpSpPr/>
        <p:nvPr/>
      </p:nvGrpSpPr>
      <p:grpSpPr>
        <a:xfrm>
          <a:off x="0" y="0"/>
          <a:ext cx="0" cy="0"/>
          <a:chOff x="0" y="0"/>
          <a:chExt cx="0" cy="0"/>
        </a:xfrm>
      </p:grpSpPr>
      <p:sp>
        <p:nvSpPr>
          <p:cNvPr id="680" name="Google Shape;680;p78"/>
          <p:cNvSpPr/>
          <p:nvPr/>
        </p:nvSpPr>
        <p:spPr>
          <a:xfrm>
            <a:off x="7566623" y="350520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78"/>
          <p:cNvSpPr txBox="1">
            <a:spLocks noGrp="1"/>
          </p:cNvSpPr>
          <p:nvPr>
            <p:ph type="subTitle" idx="1"/>
          </p:nvPr>
        </p:nvSpPr>
        <p:spPr>
          <a:xfrm>
            <a:off x="1238250" y="1550250"/>
            <a:ext cx="2895600" cy="1002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682" name="Google Shape;682;p78"/>
          <p:cNvSpPr txBox="1">
            <a:spLocks noGrp="1"/>
          </p:cNvSpPr>
          <p:nvPr>
            <p:ph type="title"/>
          </p:nvPr>
        </p:nvSpPr>
        <p:spPr>
          <a:xfrm>
            <a:off x="1238250" y="931600"/>
            <a:ext cx="2895600" cy="478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a:lvl1pPr>
            <a:lvl2pPr lvl="1" algn="r">
              <a:lnSpc>
                <a:spcPct val="100000"/>
              </a:lnSpc>
              <a:spcBef>
                <a:spcPts val="0"/>
              </a:spcBef>
              <a:spcAft>
                <a:spcPts val="0"/>
              </a:spcAft>
              <a:buSzPts val="3000"/>
              <a:buNone/>
              <a:defRPr/>
            </a:lvl2pPr>
            <a:lvl3pPr lvl="2" algn="r">
              <a:lnSpc>
                <a:spcPct val="100000"/>
              </a:lnSpc>
              <a:spcBef>
                <a:spcPts val="0"/>
              </a:spcBef>
              <a:spcAft>
                <a:spcPts val="0"/>
              </a:spcAft>
              <a:buSzPts val="3000"/>
              <a:buNone/>
              <a:defRPr/>
            </a:lvl3pPr>
            <a:lvl4pPr lvl="3" algn="r">
              <a:lnSpc>
                <a:spcPct val="100000"/>
              </a:lnSpc>
              <a:spcBef>
                <a:spcPts val="0"/>
              </a:spcBef>
              <a:spcAft>
                <a:spcPts val="0"/>
              </a:spcAft>
              <a:buSzPts val="3000"/>
              <a:buNone/>
              <a:defRPr/>
            </a:lvl4pPr>
            <a:lvl5pPr lvl="4" algn="r">
              <a:lnSpc>
                <a:spcPct val="100000"/>
              </a:lnSpc>
              <a:spcBef>
                <a:spcPts val="0"/>
              </a:spcBef>
              <a:spcAft>
                <a:spcPts val="0"/>
              </a:spcAft>
              <a:buSzPts val="3000"/>
              <a:buNone/>
              <a:defRPr/>
            </a:lvl5pPr>
            <a:lvl6pPr lvl="5" algn="r">
              <a:lnSpc>
                <a:spcPct val="100000"/>
              </a:lnSpc>
              <a:spcBef>
                <a:spcPts val="0"/>
              </a:spcBef>
              <a:spcAft>
                <a:spcPts val="0"/>
              </a:spcAft>
              <a:buSzPts val="3000"/>
              <a:buNone/>
              <a:defRPr/>
            </a:lvl6pPr>
            <a:lvl7pPr lvl="6" algn="r">
              <a:lnSpc>
                <a:spcPct val="100000"/>
              </a:lnSpc>
              <a:spcBef>
                <a:spcPts val="0"/>
              </a:spcBef>
              <a:spcAft>
                <a:spcPts val="0"/>
              </a:spcAft>
              <a:buSzPts val="3000"/>
              <a:buNone/>
              <a:defRPr/>
            </a:lvl7pPr>
            <a:lvl8pPr lvl="7" algn="r">
              <a:lnSpc>
                <a:spcPct val="100000"/>
              </a:lnSpc>
              <a:spcBef>
                <a:spcPts val="0"/>
              </a:spcBef>
              <a:spcAft>
                <a:spcPts val="0"/>
              </a:spcAft>
              <a:buSzPts val="3000"/>
              <a:buNone/>
              <a:defRPr/>
            </a:lvl8pPr>
            <a:lvl9pPr lvl="8" algn="r">
              <a:lnSpc>
                <a:spcPct val="100000"/>
              </a:lnSpc>
              <a:spcBef>
                <a:spcPts val="0"/>
              </a:spcBef>
              <a:spcAft>
                <a:spcPts val="0"/>
              </a:spcAft>
              <a:buSzPts val="3000"/>
              <a:buNone/>
              <a:defRPr/>
            </a:lvl9pPr>
          </a:lstStyle>
          <a:p>
            <a:endParaRPr/>
          </a:p>
        </p:txBody>
      </p:sp>
      <p:sp>
        <p:nvSpPr>
          <p:cNvPr id="683" name="Google Shape;683;p78"/>
          <p:cNvSpPr/>
          <p:nvPr/>
        </p:nvSpPr>
        <p:spPr>
          <a:xfrm flipH="1">
            <a:off x="8084025" y="381490"/>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4" name="Google Shape;684;p78"/>
          <p:cNvGrpSpPr/>
          <p:nvPr/>
        </p:nvGrpSpPr>
        <p:grpSpPr>
          <a:xfrm>
            <a:off x="4419840" y="926043"/>
            <a:ext cx="4163741" cy="3673378"/>
            <a:chOff x="4419840" y="926043"/>
            <a:chExt cx="4163741" cy="3673378"/>
          </a:xfrm>
        </p:grpSpPr>
        <p:sp>
          <p:nvSpPr>
            <p:cNvPr id="685" name="Google Shape;685;p78"/>
            <p:cNvSpPr/>
            <p:nvPr/>
          </p:nvSpPr>
          <p:spPr>
            <a:xfrm>
              <a:off x="625311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78"/>
            <p:cNvSpPr/>
            <p:nvPr/>
          </p:nvSpPr>
          <p:spPr>
            <a:xfrm rot="10800000">
              <a:off x="5671128" y="3065079"/>
              <a:ext cx="0" cy="113820"/>
            </a:xfrm>
            <a:custGeom>
              <a:avLst/>
              <a:gdLst/>
              <a:ahLst/>
              <a:cxnLst/>
              <a:rect l="l" t="t" r="r" b="b"/>
              <a:pathLst>
                <a:path w="120000" h="1247" fill="none" extrusionOk="0">
                  <a:moveTo>
                    <a:pt x="0" y="0"/>
                  </a:moveTo>
                  <a:lnTo>
                    <a:pt x="0" y="1247"/>
                  </a:lnTo>
                </a:path>
              </a:pathLst>
            </a:custGeom>
            <a:noFill/>
            <a:ln w="9525"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78"/>
            <p:cNvSpPr/>
            <p:nvPr/>
          </p:nvSpPr>
          <p:spPr>
            <a:xfrm flipH="1">
              <a:off x="5637813" y="2651693"/>
              <a:ext cx="91" cy="113820"/>
            </a:xfrm>
            <a:custGeom>
              <a:avLst/>
              <a:gdLst/>
              <a:ahLst/>
              <a:cxnLst/>
              <a:rect l="l" t="t" r="r" b="b"/>
              <a:pathLst>
                <a:path w="1" h="1247" fill="none" extrusionOk="0">
                  <a:moveTo>
                    <a:pt x="1" y="1"/>
                  </a:moveTo>
                  <a:lnTo>
                    <a:pt x="1" y="1247"/>
                  </a:lnTo>
                </a:path>
              </a:pathLst>
            </a:custGeom>
            <a:noFill/>
            <a:ln w="9525"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78"/>
            <p:cNvSpPr/>
            <p:nvPr/>
          </p:nvSpPr>
          <p:spPr>
            <a:xfrm flipH="1">
              <a:off x="4419840" y="92604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78"/>
            <p:cNvSpPr/>
            <p:nvPr/>
          </p:nvSpPr>
          <p:spPr>
            <a:xfrm flipH="1">
              <a:off x="5213292" y="1458725"/>
              <a:ext cx="91" cy="3140681"/>
            </a:xfrm>
            <a:custGeom>
              <a:avLst/>
              <a:gdLst/>
              <a:ahLst/>
              <a:cxnLst/>
              <a:rect l="l" t="t" r="r" b="b"/>
              <a:pathLst>
                <a:path w="1" h="34409" fill="none" extrusionOk="0">
                  <a:moveTo>
                    <a:pt x="0" y="0"/>
                  </a:moveTo>
                  <a:lnTo>
                    <a:pt x="0" y="3440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78"/>
            <p:cNvSpPr/>
            <p:nvPr/>
          </p:nvSpPr>
          <p:spPr>
            <a:xfrm flipH="1">
              <a:off x="4727801" y="4599325"/>
              <a:ext cx="954463" cy="91"/>
            </a:xfrm>
            <a:custGeom>
              <a:avLst/>
              <a:gdLst/>
              <a:ahLst/>
              <a:cxnLst/>
              <a:rect l="l" t="t" r="r" b="b"/>
              <a:pathLst>
                <a:path w="10457" h="1" fill="none" extrusionOk="0">
                  <a:moveTo>
                    <a:pt x="0" y="0"/>
                  </a:moveTo>
                  <a:lnTo>
                    <a:pt x="10457"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78"/>
            <p:cNvSpPr/>
            <p:nvPr/>
          </p:nvSpPr>
          <p:spPr>
            <a:xfrm flipH="1">
              <a:off x="5049636" y="1849931"/>
              <a:ext cx="163747" cy="557690"/>
            </a:xfrm>
            <a:custGeom>
              <a:avLst/>
              <a:gdLst/>
              <a:ahLst/>
              <a:cxnLst/>
              <a:rect l="l" t="t" r="r" b="b"/>
              <a:pathLst>
                <a:path w="1794" h="6110" fill="none" extrusionOk="0">
                  <a:moveTo>
                    <a:pt x="1794" y="0"/>
                  </a:moveTo>
                  <a:lnTo>
                    <a:pt x="0" y="611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78"/>
            <p:cNvSpPr/>
            <p:nvPr/>
          </p:nvSpPr>
          <p:spPr>
            <a:xfrm flipH="1">
              <a:off x="5213293" y="2407532"/>
              <a:ext cx="330233" cy="713132"/>
            </a:xfrm>
            <a:custGeom>
              <a:avLst/>
              <a:gdLst/>
              <a:ahLst/>
              <a:cxnLst/>
              <a:rect l="l" t="t" r="r" b="b"/>
              <a:pathLst>
                <a:path w="3618" h="7813" fill="none" extrusionOk="0">
                  <a:moveTo>
                    <a:pt x="0" y="1"/>
                  </a:moveTo>
                  <a:lnTo>
                    <a:pt x="3617" y="781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78"/>
            <p:cNvSpPr/>
            <p:nvPr/>
          </p:nvSpPr>
          <p:spPr>
            <a:xfrm flipH="1">
              <a:off x="4935907" y="3120574"/>
              <a:ext cx="277476" cy="413476"/>
            </a:xfrm>
            <a:custGeom>
              <a:avLst/>
              <a:gdLst/>
              <a:ahLst/>
              <a:cxnLst/>
              <a:rect l="l" t="t" r="r" b="b"/>
              <a:pathLst>
                <a:path w="3040" h="4530" fill="none" extrusionOk="0">
                  <a:moveTo>
                    <a:pt x="3040" y="0"/>
                  </a:moveTo>
                  <a:lnTo>
                    <a:pt x="0" y="452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78"/>
            <p:cNvSpPr/>
            <p:nvPr/>
          </p:nvSpPr>
          <p:spPr>
            <a:xfrm flipH="1">
              <a:off x="4996878" y="2407532"/>
              <a:ext cx="91" cy="119388"/>
            </a:xfrm>
            <a:custGeom>
              <a:avLst/>
              <a:gdLst/>
              <a:ahLst/>
              <a:cxnLst/>
              <a:rect l="l" t="t" r="r" b="b"/>
              <a:pathLst>
                <a:path w="1" h="1308" fill="none" extrusionOk="0">
                  <a:moveTo>
                    <a:pt x="0" y="1"/>
                  </a:moveTo>
                  <a:lnTo>
                    <a:pt x="0" y="130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78"/>
            <p:cNvSpPr/>
            <p:nvPr/>
          </p:nvSpPr>
          <p:spPr>
            <a:xfrm flipH="1">
              <a:off x="4833222" y="2820918"/>
              <a:ext cx="91" cy="113820"/>
            </a:xfrm>
            <a:custGeom>
              <a:avLst/>
              <a:gdLst/>
              <a:ahLst/>
              <a:cxnLst/>
              <a:rect l="l" t="t" r="r" b="b"/>
              <a:pathLst>
                <a:path w="1" h="1247" fill="none" extrusionOk="0">
                  <a:moveTo>
                    <a:pt x="1" y="1"/>
                  </a:moveTo>
                  <a:lnTo>
                    <a:pt x="1" y="124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78"/>
            <p:cNvSpPr/>
            <p:nvPr/>
          </p:nvSpPr>
          <p:spPr>
            <a:xfrm flipH="1">
              <a:off x="4877582" y="2071821"/>
              <a:ext cx="91" cy="116649"/>
            </a:xfrm>
            <a:custGeom>
              <a:avLst/>
              <a:gdLst/>
              <a:ahLst/>
              <a:cxnLst/>
              <a:rect l="l" t="t" r="r" b="b"/>
              <a:pathLst>
                <a:path w="1" h="1278" fill="none" extrusionOk="0">
                  <a:moveTo>
                    <a:pt x="0" y="1"/>
                  </a:moveTo>
                  <a:lnTo>
                    <a:pt x="0" y="127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78"/>
            <p:cNvSpPr/>
            <p:nvPr/>
          </p:nvSpPr>
          <p:spPr>
            <a:xfrm flipH="1">
              <a:off x="5049636" y="1600202"/>
              <a:ext cx="91" cy="113820"/>
            </a:xfrm>
            <a:custGeom>
              <a:avLst/>
              <a:gdLst/>
              <a:ahLst/>
              <a:cxnLst/>
              <a:rect l="l" t="t" r="r" b="b"/>
              <a:pathLst>
                <a:path w="1" h="1247" fill="none" extrusionOk="0">
                  <a:moveTo>
                    <a:pt x="1" y="1"/>
                  </a:moveTo>
                  <a:lnTo>
                    <a:pt x="1" y="124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78"/>
            <p:cNvSpPr/>
            <p:nvPr/>
          </p:nvSpPr>
          <p:spPr>
            <a:xfrm flipH="1">
              <a:off x="5587885" y="1883155"/>
              <a:ext cx="91" cy="113911"/>
            </a:xfrm>
            <a:custGeom>
              <a:avLst/>
              <a:gdLst/>
              <a:ahLst/>
              <a:cxnLst/>
              <a:rect l="l" t="t" r="r" b="b"/>
              <a:pathLst>
                <a:path w="1" h="1248" fill="none" extrusionOk="0">
                  <a:moveTo>
                    <a:pt x="1" y="1"/>
                  </a:moveTo>
                  <a:lnTo>
                    <a:pt x="1" y="124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78"/>
            <p:cNvSpPr/>
            <p:nvPr/>
          </p:nvSpPr>
          <p:spPr>
            <a:xfrm flipH="1">
              <a:off x="5346462" y="1713931"/>
              <a:ext cx="91" cy="116649"/>
            </a:xfrm>
            <a:custGeom>
              <a:avLst/>
              <a:gdLst/>
              <a:ahLst/>
              <a:cxnLst/>
              <a:rect l="l" t="t" r="r" b="b"/>
              <a:pathLst>
                <a:path w="1" h="1278" fill="none" extrusionOk="0">
                  <a:moveTo>
                    <a:pt x="0" y="1"/>
                  </a:moveTo>
                  <a:lnTo>
                    <a:pt x="0" y="127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78"/>
            <p:cNvSpPr/>
            <p:nvPr/>
          </p:nvSpPr>
          <p:spPr>
            <a:xfrm flipH="1">
              <a:off x="5346462" y="2407532"/>
              <a:ext cx="91" cy="119388"/>
            </a:xfrm>
            <a:custGeom>
              <a:avLst/>
              <a:gdLst/>
              <a:ahLst/>
              <a:cxnLst/>
              <a:rect l="l" t="t" r="r" b="b"/>
              <a:pathLst>
                <a:path w="1" h="1308" fill="none" extrusionOk="0">
                  <a:moveTo>
                    <a:pt x="0" y="1"/>
                  </a:moveTo>
                  <a:lnTo>
                    <a:pt x="0" y="130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78"/>
            <p:cNvSpPr/>
            <p:nvPr/>
          </p:nvSpPr>
          <p:spPr>
            <a:xfrm flipH="1">
              <a:off x="5501813" y="2820918"/>
              <a:ext cx="91" cy="113820"/>
            </a:xfrm>
            <a:custGeom>
              <a:avLst/>
              <a:gdLst/>
              <a:ahLst/>
              <a:cxnLst/>
              <a:rect l="l" t="t" r="r" b="b"/>
              <a:pathLst>
                <a:path w="1" h="1247" fill="none" extrusionOk="0">
                  <a:moveTo>
                    <a:pt x="0" y="1"/>
                  </a:moveTo>
                  <a:lnTo>
                    <a:pt x="0" y="124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78"/>
            <p:cNvSpPr/>
            <p:nvPr/>
          </p:nvSpPr>
          <p:spPr>
            <a:xfrm flipH="1">
              <a:off x="5415832" y="2071821"/>
              <a:ext cx="91" cy="116649"/>
            </a:xfrm>
            <a:custGeom>
              <a:avLst/>
              <a:gdLst/>
              <a:ahLst/>
              <a:cxnLst/>
              <a:rect l="l" t="t" r="r" b="b"/>
              <a:pathLst>
                <a:path w="1" h="1278" fill="none" extrusionOk="0">
                  <a:moveTo>
                    <a:pt x="0" y="1"/>
                  </a:moveTo>
                  <a:lnTo>
                    <a:pt x="0" y="127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78"/>
            <p:cNvSpPr/>
            <p:nvPr/>
          </p:nvSpPr>
          <p:spPr>
            <a:xfrm flipH="1">
              <a:off x="5171670" y="1100835"/>
              <a:ext cx="91" cy="116649"/>
            </a:xfrm>
            <a:custGeom>
              <a:avLst/>
              <a:gdLst/>
              <a:ahLst/>
              <a:cxnLst/>
              <a:rect l="l" t="t" r="r" b="b"/>
              <a:pathLst>
                <a:path w="1" h="1278" fill="none" extrusionOk="0">
                  <a:moveTo>
                    <a:pt x="0" y="0"/>
                  </a:moveTo>
                  <a:lnTo>
                    <a:pt x="0" y="127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78"/>
            <p:cNvSpPr/>
            <p:nvPr/>
          </p:nvSpPr>
          <p:spPr>
            <a:xfrm flipH="1">
              <a:off x="4791601" y="3223259"/>
              <a:ext cx="91" cy="116558"/>
            </a:xfrm>
            <a:custGeom>
              <a:avLst/>
              <a:gdLst/>
              <a:ahLst/>
              <a:cxnLst/>
              <a:rect l="l" t="t" r="r" b="b"/>
              <a:pathLst>
                <a:path w="1" h="1277" fill="none" extrusionOk="0">
                  <a:moveTo>
                    <a:pt x="0" y="0"/>
                  </a:moveTo>
                  <a:lnTo>
                    <a:pt x="0" y="127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78"/>
            <p:cNvSpPr/>
            <p:nvPr/>
          </p:nvSpPr>
          <p:spPr>
            <a:xfrm flipH="1">
              <a:off x="4996878" y="3381348"/>
              <a:ext cx="91" cy="113820"/>
            </a:xfrm>
            <a:custGeom>
              <a:avLst/>
              <a:gdLst/>
              <a:ahLst/>
              <a:cxnLst/>
              <a:rect l="l" t="t" r="r" b="b"/>
              <a:pathLst>
                <a:path w="1" h="1247" fill="none" extrusionOk="0">
                  <a:moveTo>
                    <a:pt x="0" y="1"/>
                  </a:moveTo>
                  <a:lnTo>
                    <a:pt x="0" y="124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78"/>
            <p:cNvSpPr/>
            <p:nvPr/>
          </p:nvSpPr>
          <p:spPr>
            <a:xfrm flipH="1">
              <a:off x="5024626" y="2707189"/>
              <a:ext cx="91" cy="113820"/>
            </a:xfrm>
            <a:custGeom>
              <a:avLst/>
              <a:gdLst/>
              <a:ahLst/>
              <a:cxnLst/>
              <a:rect l="l" t="t" r="r" b="b"/>
              <a:pathLst>
                <a:path w="1" h="1247" fill="none" extrusionOk="0">
                  <a:moveTo>
                    <a:pt x="0" y="0"/>
                  </a:moveTo>
                  <a:lnTo>
                    <a:pt x="0" y="124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78"/>
            <p:cNvSpPr/>
            <p:nvPr/>
          </p:nvSpPr>
          <p:spPr>
            <a:xfrm flipH="1">
              <a:off x="5471327" y="3164934"/>
              <a:ext cx="91" cy="113820"/>
            </a:xfrm>
            <a:custGeom>
              <a:avLst/>
              <a:gdLst/>
              <a:ahLst/>
              <a:cxnLst/>
              <a:rect l="l" t="t" r="r" b="b"/>
              <a:pathLst>
                <a:path w="1" h="1247" fill="none" extrusionOk="0">
                  <a:moveTo>
                    <a:pt x="0" y="1"/>
                  </a:moveTo>
                  <a:lnTo>
                    <a:pt x="0" y="124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78"/>
            <p:cNvSpPr/>
            <p:nvPr/>
          </p:nvSpPr>
          <p:spPr>
            <a:xfrm flipH="1">
              <a:off x="6068911" y="4599292"/>
              <a:ext cx="390207" cy="102"/>
            </a:xfrm>
            <a:custGeom>
              <a:avLst/>
              <a:gdLst/>
              <a:ahLst/>
              <a:cxnLst/>
              <a:rect l="l" t="t" r="r" b="b"/>
              <a:pathLst>
                <a:path w="3831" h="1" fill="none" extrusionOk="0">
                  <a:moveTo>
                    <a:pt x="1" y="0"/>
                  </a:moveTo>
                  <a:lnTo>
                    <a:pt x="3830"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78"/>
            <p:cNvSpPr/>
            <p:nvPr/>
          </p:nvSpPr>
          <p:spPr>
            <a:xfrm flipH="1">
              <a:off x="5620037" y="4599292"/>
              <a:ext cx="2049628" cy="102"/>
            </a:xfrm>
            <a:custGeom>
              <a:avLst/>
              <a:gdLst/>
              <a:ahLst/>
              <a:cxnLst/>
              <a:rect l="l" t="t" r="r" b="b"/>
              <a:pathLst>
                <a:path w="20123" h="1" fill="none" extrusionOk="0">
                  <a:moveTo>
                    <a:pt x="1" y="0"/>
                  </a:moveTo>
                  <a:lnTo>
                    <a:pt x="20123"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78"/>
            <p:cNvSpPr/>
            <p:nvPr/>
          </p:nvSpPr>
          <p:spPr>
            <a:xfrm flipH="1">
              <a:off x="5483755"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78"/>
            <p:cNvSpPr/>
            <p:nvPr/>
          </p:nvSpPr>
          <p:spPr>
            <a:xfrm flipH="1">
              <a:off x="6254695" y="3029593"/>
              <a:ext cx="102" cy="1569828"/>
            </a:xfrm>
            <a:custGeom>
              <a:avLst/>
              <a:gdLst/>
              <a:ahLst/>
              <a:cxnLst/>
              <a:rect l="l" t="t" r="r" b="b"/>
              <a:pathLst>
                <a:path w="1" h="15412" fill="none" extrusionOk="0">
                  <a:moveTo>
                    <a:pt x="1" y="1"/>
                  </a:moveTo>
                  <a:lnTo>
                    <a:pt x="1" y="1541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78"/>
            <p:cNvSpPr/>
            <p:nvPr/>
          </p:nvSpPr>
          <p:spPr>
            <a:xfrm flipH="1">
              <a:off x="6493036" y="2518786"/>
              <a:ext cx="6315" cy="83727"/>
            </a:xfrm>
            <a:custGeom>
              <a:avLst/>
              <a:gdLst/>
              <a:ahLst/>
              <a:cxnLst/>
              <a:rect l="l" t="t" r="r" b="b"/>
              <a:pathLst>
                <a:path w="62" h="822" fill="none" extrusionOk="0">
                  <a:moveTo>
                    <a:pt x="0" y="0"/>
                  </a:moveTo>
                  <a:lnTo>
                    <a:pt x="61" y="82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78"/>
            <p:cNvSpPr/>
            <p:nvPr/>
          </p:nvSpPr>
          <p:spPr>
            <a:xfrm flipH="1">
              <a:off x="6133895" y="2642643"/>
              <a:ext cx="6315" cy="86783"/>
            </a:xfrm>
            <a:custGeom>
              <a:avLst/>
              <a:gdLst/>
              <a:ahLst/>
              <a:cxnLst/>
              <a:rect l="l" t="t" r="r" b="b"/>
              <a:pathLst>
                <a:path w="62" h="852" fill="none" extrusionOk="0">
                  <a:moveTo>
                    <a:pt x="0" y="0"/>
                  </a:moveTo>
                  <a:lnTo>
                    <a:pt x="6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78"/>
            <p:cNvSpPr/>
            <p:nvPr/>
          </p:nvSpPr>
          <p:spPr>
            <a:xfrm flipH="1">
              <a:off x="5972964" y="2562075"/>
              <a:ext cx="102" cy="80671"/>
            </a:xfrm>
            <a:custGeom>
              <a:avLst/>
              <a:gdLst/>
              <a:ahLst/>
              <a:cxnLst/>
              <a:rect l="l" t="t" r="r" b="b"/>
              <a:pathLst>
                <a:path w="1" h="792" fill="none" extrusionOk="0">
                  <a:moveTo>
                    <a:pt x="1" y="1"/>
                  </a:moveTo>
                  <a:lnTo>
                    <a:pt x="1" y="79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78"/>
            <p:cNvSpPr/>
            <p:nvPr/>
          </p:nvSpPr>
          <p:spPr>
            <a:xfrm flipH="1">
              <a:off x="6409514" y="2797362"/>
              <a:ext cx="102" cy="86884"/>
            </a:xfrm>
            <a:custGeom>
              <a:avLst/>
              <a:gdLst/>
              <a:ahLst/>
              <a:cxnLst/>
              <a:rect l="l" t="t" r="r" b="b"/>
              <a:pathLst>
                <a:path w="1" h="853" fill="none" extrusionOk="0">
                  <a:moveTo>
                    <a:pt x="1" y="1"/>
                  </a:moveTo>
                  <a:lnTo>
                    <a:pt x="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78"/>
            <p:cNvSpPr/>
            <p:nvPr/>
          </p:nvSpPr>
          <p:spPr>
            <a:xfrm flipH="1">
              <a:off x="6607622" y="2967665"/>
              <a:ext cx="3158" cy="86783"/>
            </a:xfrm>
            <a:custGeom>
              <a:avLst/>
              <a:gdLst/>
              <a:ahLst/>
              <a:cxnLst/>
              <a:rect l="l" t="t" r="r" b="b"/>
              <a:pathLst>
                <a:path w="31" h="852" fill="none" extrusionOk="0">
                  <a:moveTo>
                    <a:pt x="0" y="1"/>
                  </a:moveTo>
                  <a:lnTo>
                    <a:pt x="3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78"/>
            <p:cNvSpPr/>
            <p:nvPr/>
          </p:nvSpPr>
          <p:spPr>
            <a:xfrm flipH="1">
              <a:off x="6068911" y="3137968"/>
              <a:ext cx="3259" cy="86783"/>
            </a:xfrm>
            <a:custGeom>
              <a:avLst/>
              <a:gdLst/>
              <a:ahLst/>
              <a:cxnLst/>
              <a:rect l="l" t="t" r="r" b="b"/>
              <a:pathLst>
                <a:path w="32" h="852" fill="none" extrusionOk="0">
                  <a:moveTo>
                    <a:pt x="1" y="0"/>
                  </a:moveTo>
                  <a:lnTo>
                    <a:pt x="3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78"/>
            <p:cNvSpPr/>
            <p:nvPr/>
          </p:nvSpPr>
          <p:spPr>
            <a:xfrm flipH="1">
              <a:off x="5907980" y="2862448"/>
              <a:ext cx="3158" cy="86783"/>
            </a:xfrm>
            <a:custGeom>
              <a:avLst/>
              <a:gdLst/>
              <a:ahLst/>
              <a:cxnLst/>
              <a:rect l="l" t="t" r="r" b="b"/>
              <a:pathLst>
                <a:path w="31" h="852" fill="none" extrusionOk="0">
                  <a:moveTo>
                    <a:pt x="1" y="0"/>
                  </a:moveTo>
                  <a:lnTo>
                    <a:pt x="3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78"/>
            <p:cNvSpPr/>
            <p:nvPr/>
          </p:nvSpPr>
          <p:spPr>
            <a:xfrm flipH="1">
              <a:off x="6477554" y="3246342"/>
              <a:ext cx="6315" cy="86783"/>
            </a:xfrm>
            <a:custGeom>
              <a:avLst/>
              <a:gdLst/>
              <a:ahLst/>
              <a:cxnLst/>
              <a:rect l="l" t="t" r="r" b="b"/>
              <a:pathLst>
                <a:path w="62" h="852" fill="none" extrusionOk="0">
                  <a:moveTo>
                    <a:pt x="0" y="0"/>
                  </a:moveTo>
                  <a:lnTo>
                    <a:pt x="6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78"/>
            <p:cNvSpPr/>
            <p:nvPr/>
          </p:nvSpPr>
          <p:spPr>
            <a:xfrm flipH="1">
              <a:off x="6254695" y="3029593"/>
              <a:ext cx="102" cy="1569828"/>
            </a:xfrm>
            <a:custGeom>
              <a:avLst/>
              <a:gdLst/>
              <a:ahLst/>
              <a:cxnLst/>
              <a:rect l="l" t="t" r="r" b="b"/>
              <a:pathLst>
                <a:path w="1" h="15412" fill="none" extrusionOk="0">
                  <a:moveTo>
                    <a:pt x="1" y="1"/>
                  </a:moveTo>
                  <a:lnTo>
                    <a:pt x="1" y="1541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78"/>
            <p:cNvSpPr/>
            <p:nvPr/>
          </p:nvSpPr>
          <p:spPr>
            <a:xfrm flipH="1">
              <a:off x="6493036" y="2518786"/>
              <a:ext cx="6315" cy="83727"/>
            </a:xfrm>
            <a:custGeom>
              <a:avLst/>
              <a:gdLst/>
              <a:ahLst/>
              <a:cxnLst/>
              <a:rect l="l" t="t" r="r" b="b"/>
              <a:pathLst>
                <a:path w="62" h="822" fill="none" extrusionOk="0">
                  <a:moveTo>
                    <a:pt x="0" y="0"/>
                  </a:moveTo>
                  <a:lnTo>
                    <a:pt x="61" y="82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78"/>
            <p:cNvSpPr/>
            <p:nvPr/>
          </p:nvSpPr>
          <p:spPr>
            <a:xfrm flipH="1">
              <a:off x="6133895" y="2642643"/>
              <a:ext cx="6315" cy="86783"/>
            </a:xfrm>
            <a:custGeom>
              <a:avLst/>
              <a:gdLst/>
              <a:ahLst/>
              <a:cxnLst/>
              <a:rect l="l" t="t" r="r" b="b"/>
              <a:pathLst>
                <a:path w="62" h="852" fill="none" extrusionOk="0">
                  <a:moveTo>
                    <a:pt x="0" y="0"/>
                  </a:moveTo>
                  <a:lnTo>
                    <a:pt x="6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78"/>
            <p:cNvSpPr/>
            <p:nvPr/>
          </p:nvSpPr>
          <p:spPr>
            <a:xfrm flipH="1">
              <a:off x="5972964" y="2562075"/>
              <a:ext cx="102" cy="80671"/>
            </a:xfrm>
            <a:custGeom>
              <a:avLst/>
              <a:gdLst/>
              <a:ahLst/>
              <a:cxnLst/>
              <a:rect l="l" t="t" r="r" b="b"/>
              <a:pathLst>
                <a:path w="1" h="792" fill="none" extrusionOk="0">
                  <a:moveTo>
                    <a:pt x="1" y="1"/>
                  </a:moveTo>
                  <a:lnTo>
                    <a:pt x="1" y="79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78"/>
            <p:cNvSpPr/>
            <p:nvPr/>
          </p:nvSpPr>
          <p:spPr>
            <a:xfrm flipH="1">
              <a:off x="6409514" y="2797362"/>
              <a:ext cx="102" cy="86884"/>
            </a:xfrm>
            <a:custGeom>
              <a:avLst/>
              <a:gdLst/>
              <a:ahLst/>
              <a:cxnLst/>
              <a:rect l="l" t="t" r="r" b="b"/>
              <a:pathLst>
                <a:path w="1" h="853" fill="none" extrusionOk="0">
                  <a:moveTo>
                    <a:pt x="1" y="1"/>
                  </a:moveTo>
                  <a:lnTo>
                    <a:pt x="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78"/>
            <p:cNvSpPr/>
            <p:nvPr/>
          </p:nvSpPr>
          <p:spPr>
            <a:xfrm flipH="1">
              <a:off x="6607622" y="2967665"/>
              <a:ext cx="3158" cy="86783"/>
            </a:xfrm>
            <a:custGeom>
              <a:avLst/>
              <a:gdLst/>
              <a:ahLst/>
              <a:cxnLst/>
              <a:rect l="l" t="t" r="r" b="b"/>
              <a:pathLst>
                <a:path w="31" h="852" fill="none" extrusionOk="0">
                  <a:moveTo>
                    <a:pt x="0" y="1"/>
                  </a:moveTo>
                  <a:lnTo>
                    <a:pt x="3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78"/>
            <p:cNvSpPr/>
            <p:nvPr/>
          </p:nvSpPr>
          <p:spPr>
            <a:xfrm flipH="1">
              <a:off x="6068911" y="3137968"/>
              <a:ext cx="3259" cy="86783"/>
            </a:xfrm>
            <a:custGeom>
              <a:avLst/>
              <a:gdLst/>
              <a:ahLst/>
              <a:cxnLst/>
              <a:rect l="l" t="t" r="r" b="b"/>
              <a:pathLst>
                <a:path w="32" h="852" fill="none" extrusionOk="0">
                  <a:moveTo>
                    <a:pt x="1" y="0"/>
                  </a:moveTo>
                  <a:lnTo>
                    <a:pt x="3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78"/>
            <p:cNvSpPr/>
            <p:nvPr/>
          </p:nvSpPr>
          <p:spPr>
            <a:xfrm flipH="1">
              <a:off x="5907980" y="2862448"/>
              <a:ext cx="3158" cy="86783"/>
            </a:xfrm>
            <a:custGeom>
              <a:avLst/>
              <a:gdLst/>
              <a:ahLst/>
              <a:cxnLst/>
              <a:rect l="l" t="t" r="r" b="b"/>
              <a:pathLst>
                <a:path w="31" h="852" fill="none" extrusionOk="0">
                  <a:moveTo>
                    <a:pt x="1" y="0"/>
                  </a:moveTo>
                  <a:lnTo>
                    <a:pt x="3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78"/>
            <p:cNvSpPr/>
            <p:nvPr/>
          </p:nvSpPr>
          <p:spPr>
            <a:xfrm flipH="1">
              <a:off x="6477554" y="3246342"/>
              <a:ext cx="6315" cy="86783"/>
            </a:xfrm>
            <a:custGeom>
              <a:avLst/>
              <a:gdLst/>
              <a:ahLst/>
              <a:cxnLst/>
              <a:rect l="l" t="t" r="r" b="b"/>
              <a:pathLst>
                <a:path w="62" h="852" fill="none" extrusionOk="0">
                  <a:moveTo>
                    <a:pt x="0" y="0"/>
                  </a:moveTo>
                  <a:lnTo>
                    <a:pt x="6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2">
  <p:cSld name="CUSTOM_32">
    <p:spTree>
      <p:nvGrpSpPr>
        <p:cNvPr id="1" name="Shape 729"/>
        <p:cNvGrpSpPr/>
        <p:nvPr/>
      </p:nvGrpSpPr>
      <p:grpSpPr>
        <a:xfrm>
          <a:off x="0" y="0"/>
          <a:ext cx="0" cy="0"/>
          <a:chOff x="0" y="0"/>
          <a:chExt cx="0" cy="0"/>
        </a:xfrm>
      </p:grpSpPr>
      <p:sp>
        <p:nvSpPr>
          <p:cNvPr id="730" name="Google Shape;730;p79"/>
          <p:cNvSpPr/>
          <p:nvPr/>
        </p:nvSpPr>
        <p:spPr>
          <a:xfrm>
            <a:off x="-1596427" y="350520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79"/>
          <p:cNvSpPr txBox="1">
            <a:spLocks noGrp="1"/>
          </p:cNvSpPr>
          <p:nvPr>
            <p:ph type="subTitle" idx="1"/>
          </p:nvPr>
        </p:nvSpPr>
        <p:spPr>
          <a:xfrm>
            <a:off x="871075" y="2355525"/>
            <a:ext cx="2351100" cy="792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32" name="Google Shape;732;p79"/>
          <p:cNvSpPr txBox="1">
            <a:spLocks noGrp="1"/>
          </p:cNvSpPr>
          <p:nvPr>
            <p:ph type="subTitle" idx="2"/>
          </p:nvPr>
        </p:nvSpPr>
        <p:spPr>
          <a:xfrm>
            <a:off x="3390369" y="2355525"/>
            <a:ext cx="2351100" cy="792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33" name="Google Shape;733;p79"/>
          <p:cNvSpPr txBox="1">
            <a:spLocks noGrp="1"/>
          </p:cNvSpPr>
          <p:nvPr>
            <p:ph type="subTitle" idx="3"/>
          </p:nvPr>
        </p:nvSpPr>
        <p:spPr>
          <a:xfrm>
            <a:off x="5921800" y="2355525"/>
            <a:ext cx="2351100" cy="792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34" name="Google Shape;734;p79"/>
          <p:cNvSpPr txBox="1">
            <a:spLocks noGrp="1"/>
          </p:cNvSpPr>
          <p:nvPr>
            <p:ph type="subTitle" idx="4"/>
          </p:nvPr>
        </p:nvSpPr>
        <p:spPr>
          <a:xfrm>
            <a:off x="870963" y="3148578"/>
            <a:ext cx="2350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735" name="Google Shape;735;p79"/>
          <p:cNvSpPr txBox="1">
            <a:spLocks noGrp="1"/>
          </p:cNvSpPr>
          <p:nvPr>
            <p:ph type="subTitle" idx="5"/>
          </p:nvPr>
        </p:nvSpPr>
        <p:spPr>
          <a:xfrm>
            <a:off x="3387984" y="3148578"/>
            <a:ext cx="2350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736" name="Google Shape;736;p79"/>
          <p:cNvSpPr txBox="1">
            <a:spLocks noGrp="1"/>
          </p:cNvSpPr>
          <p:nvPr>
            <p:ph type="subTitle" idx="6"/>
          </p:nvPr>
        </p:nvSpPr>
        <p:spPr>
          <a:xfrm>
            <a:off x="5922173" y="3148578"/>
            <a:ext cx="2350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737" name="Google Shape;737;p79"/>
          <p:cNvSpPr txBox="1">
            <a:spLocks noGrp="1"/>
          </p:cNvSpPr>
          <p:nvPr>
            <p:ph type="title"/>
          </p:nvPr>
        </p:nvSpPr>
        <p:spPr>
          <a:xfrm>
            <a:off x="713225" y="372390"/>
            <a:ext cx="7699200" cy="47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738" name="Google Shape;738;p79"/>
          <p:cNvSpPr/>
          <p:nvPr/>
        </p:nvSpPr>
        <p:spPr>
          <a:xfrm>
            <a:off x="8241226" y="131688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79"/>
          <p:cNvSpPr/>
          <p:nvPr/>
        </p:nvSpPr>
        <p:spPr>
          <a:xfrm>
            <a:off x="8338702" y="26957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79"/>
          <p:cNvSpPr/>
          <p:nvPr/>
        </p:nvSpPr>
        <p:spPr>
          <a:xfrm>
            <a:off x="90927" y="122207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41" name="Google Shape;741;p79"/>
          <p:cNvGrpSpPr/>
          <p:nvPr/>
        </p:nvGrpSpPr>
        <p:grpSpPr>
          <a:xfrm>
            <a:off x="8136200" y="3566336"/>
            <a:ext cx="2031212" cy="1033143"/>
            <a:chOff x="1189475" y="3564161"/>
            <a:chExt cx="2031212" cy="1033143"/>
          </a:xfrm>
        </p:grpSpPr>
        <p:sp>
          <p:nvSpPr>
            <p:cNvPr id="742" name="Google Shape;742;p79"/>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79"/>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79"/>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79"/>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79"/>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79"/>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79"/>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79"/>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79"/>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79"/>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CUSTOM_33">
    <p:spTree>
      <p:nvGrpSpPr>
        <p:cNvPr id="1" name="Shape 752"/>
        <p:cNvGrpSpPr/>
        <p:nvPr/>
      </p:nvGrpSpPr>
      <p:grpSpPr>
        <a:xfrm>
          <a:off x="0" y="0"/>
          <a:ext cx="0" cy="0"/>
          <a:chOff x="0" y="0"/>
          <a:chExt cx="0" cy="0"/>
        </a:xfrm>
      </p:grpSpPr>
      <p:sp>
        <p:nvSpPr>
          <p:cNvPr id="753" name="Google Shape;753;p80"/>
          <p:cNvSpPr/>
          <p:nvPr/>
        </p:nvSpPr>
        <p:spPr>
          <a:xfrm flipH="1">
            <a:off x="-293246"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80"/>
          <p:cNvSpPr/>
          <p:nvPr/>
        </p:nvSpPr>
        <p:spPr>
          <a:xfrm>
            <a:off x="256023" y="350815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80"/>
          <p:cNvSpPr/>
          <p:nvPr/>
        </p:nvSpPr>
        <p:spPr>
          <a:xfrm>
            <a:off x="2207027" y="259139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80"/>
          <p:cNvSpPr/>
          <p:nvPr/>
        </p:nvSpPr>
        <p:spPr>
          <a:xfrm>
            <a:off x="861851" y="158867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80"/>
          <p:cNvSpPr/>
          <p:nvPr/>
        </p:nvSpPr>
        <p:spPr>
          <a:xfrm flipH="1">
            <a:off x="7160061" y="16413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58" name="Google Shape;758;p80"/>
          <p:cNvGrpSpPr/>
          <p:nvPr/>
        </p:nvGrpSpPr>
        <p:grpSpPr>
          <a:xfrm>
            <a:off x="8398175" y="1221422"/>
            <a:ext cx="1029421" cy="3382103"/>
            <a:chOff x="7407575" y="1221422"/>
            <a:chExt cx="1029421" cy="3382103"/>
          </a:xfrm>
        </p:grpSpPr>
        <p:sp>
          <p:nvSpPr>
            <p:cNvPr id="759" name="Google Shape;759;p80"/>
            <p:cNvSpPr/>
            <p:nvPr/>
          </p:nvSpPr>
          <p:spPr>
            <a:xfrm>
              <a:off x="8069339" y="2198974"/>
              <a:ext cx="90" cy="92720"/>
            </a:xfrm>
            <a:custGeom>
              <a:avLst/>
              <a:gdLst/>
              <a:ahLst/>
              <a:cxnLst/>
              <a:rect l="l" t="t" r="r" b="b"/>
              <a:pathLst>
                <a:path w="1" h="1035" fill="none" extrusionOk="0">
                  <a:moveTo>
                    <a:pt x="0" y="1"/>
                  </a:moveTo>
                  <a:lnTo>
                    <a:pt x="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80"/>
            <p:cNvSpPr/>
            <p:nvPr/>
          </p:nvSpPr>
          <p:spPr>
            <a:xfrm>
              <a:off x="8200044" y="2866113"/>
              <a:ext cx="0" cy="95408"/>
            </a:xfrm>
            <a:custGeom>
              <a:avLst/>
              <a:gdLst/>
              <a:ahLst/>
              <a:cxnLst/>
              <a:rect l="l" t="t" r="r" b="b"/>
              <a:pathLst>
                <a:path w="120000" h="1065" fill="none" extrusionOk="0">
                  <a:moveTo>
                    <a:pt x="0" y="1"/>
                  </a:moveTo>
                  <a:lnTo>
                    <a:pt x="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80"/>
            <p:cNvSpPr/>
            <p:nvPr/>
          </p:nvSpPr>
          <p:spPr>
            <a:xfrm>
              <a:off x="8023024" y="2484929"/>
              <a:ext cx="90" cy="9540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80"/>
            <p:cNvSpPr/>
            <p:nvPr/>
          </p:nvSpPr>
          <p:spPr>
            <a:xfrm>
              <a:off x="7666297" y="1526459"/>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80"/>
            <p:cNvSpPr/>
            <p:nvPr/>
          </p:nvSpPr>
          <p:spPr>
            <a:xfrm>
              <a:off x="8200044" y="2016579"/>
              <a:ext cx="0" cy="95408"/>
            </a:xfrm>
            <a:custGeom>
              <a:avLst/>
              <a:gdLst/>
              <a:ahLst/>
              <a:cxnLst/>
              <a:rect l="l" t="t" r="r" b="b"/>
              <a:pathLst>
                <a:path w="120000"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80"/>
            <p:cNvSpPr/>
            <p:nvPr/>
          </p:nvSpPr>
          <p:spPr>
            <a:xfrm>
              <a:off x="8150951" y="3181990"/>
              <a:ext cx="90" cy="92720"/>
            </a:xfrm>
            <a:custGeom>
              <a:avLst/>
              <a:gdLst/>
              <a:ahLst/>
              <a:cxnLst/>
              <a:rect l="l" t="t" r="r" b="b"/>
              <a:pathLst>
                <a:path w="1" h="1035" fill="none" extrusionOk="0">
                  <a:moveTo>
                    <a:pt x="1" y="1"/>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80"/>
            <p:cNvSpPr/>
            <p:nvPr/>
          </p:nvSpPr>
          <p:spPr>
            <a:xfrm>
              <a:off x="7570978" y="1967576"/>
              <a:ext cx="90" cy="95408"/>
            </a:xfrm>
            <a:custGeom>
              <a:avLst/>
              <a:gdLst/>
              <a:ahLst/>
              <a:cxnLst/>
              <a:rect l="l" t="t" r="r" b="b"/>
              <a:pathLst>
                <a:path w="1" h="1065" fill="none" extrusionOk="0">
                  <a:moveTo>
                    <a:pt x="1" y="0"/>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80"/>
            <p:cNvSpPr/>
            <p:nvPr/>
          </p:nvSpPr>
          <p:spPr>
            <a:xfrm>
              <a:off x="7407575" y="1221422"/>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80"/>
            <p:cNvSpPr/>
            <p:nvPr/>
          </p:nvSpPr>
          <p:spPr>
            <a:xfrm>
              <a:off x="7922241" y="1719784"/>
              <a:ext cx="90" cy="2883741"/>
            </a:xfrm>
            <a:custGeom>
              <a:avLst/>
              <a:gdLst/>
              <a:ahLst/>
              <a:cxnLst/>
              <a:rect l="l" t="t" r="r" b="b"/>
              <a:pathLst>
                <a:path w="1" h="32190" fill="none" extrusionOk="0">
                  <a:moveTo>
                    <a:pt x="1" y="0"/>
                  </a:moveTo>
                  <a:lnTo>
                    <a:pt x="1" y="3218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80"/>
            <p:cNvSpPr/>
            <p:nvPr/>
          </p:nvSpPr>
          <p:spPr>
            <a:xfrm>
              <a:off x="7622758" y="4603435"/>
              <a:ext cx="637218" cy="90"/>
            </a:xfrm>
            <a:custGeom>
              <a:avLst/>
              <a:gdLst/>
              <a:ahLst/>
              <a:cxnLst/>
              <a:rect l="l" t="t" r="r" b="b"/>
              <a:pathLst>
                <a:path w="7113" h="1" fill="none" extrusionOk="0">
                  <a:moveTo>
                    <a:pt x="0" y="0"/>
                  </a:moveTo>
                  <a:lnTo>
                    <a:pt x="7113"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80"/>
            <p:cNvSpPr/>
            <p:nvPr/>
          </p:nvSpPr>
          <p:spPr>
            <a:xfrm>
              <a:off x="7922241" y="1572685"/>
              <a:ext cx="147188" cy="514755"/>
            </a:xfrm>
            <a:custGeom>
              <a:avLst/>
              <a:gdLst/>
              <a:ahLst/>
              <a:cxnLst/>
              <a:rect l="l" t="t" r="r" b="b"/>
              <a:pathLst>
                <a:path w="1643" h="5746" fill="none" extrusionOk="0">
                  <a:moveTo>
                    <a:pt x="1642" y="1"/>
                  </a:moveTo>
                  <a:lnTo>
                    <a:pt x="1" y="574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80"/>
            <p:cNvSpPr/>
            <p:nvPr/>
          </p:nvSpPr>
          <p:spPr>
            <a:xfrm>
              <a:off x="7707147" y="1828719"/>
              <a:ext cx="215183" cy="887787"/>
            </a:xfrm>
            <a:custGeom>
              <a:avLst/>
              <a:gdLst/>
              <a:ahLst/>
              <a:cxnLst/>
              <a:rect l="l" t="t" r="r" b="b"/>
              <a:pathLst>
                <a:path w="2402" h="9910" fill="none" extrusionOk="0">
                  <a:moveTo>
                    <a:pt x="0" y="0"/>
                  </a:moveTo>
                  <a:lnTo>
                    <a:pt x="2402" y="99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80"/>
            <p:cNvSpPr/>
            <p:nvPr/>
          </p:nvSpPr>
          <p:spPr>
            <a:xfrm>
              <a:off x="7922241" y="2414157"/>
              <a:ext cx="305037" cy="1002098"/>
            </a:xfrm>
            <a:custGeom>
              <a:avLst/>
              <a:gdLst/>
              <a:ahLst/>
              <a:cxnLst/>
              <a:rect l="l" t="t" r="r" b="b"/>
              <a:pathLst>
                <a:path w="3405" h="11186" fill="none" extrusionOk="0">
                  <a:moveTo>
                    <a:pt x="3405" y="0"/>
                  </a:moveTo>
                  <a:lnTo>
                    <a:pt x="1" y="1118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80"/>
            <p:cNvSpPr/>
            <p:nvPr/>
          </p:nvSpPr>
          <p:spPr>
            <a:xfrm>
              <a:off x="7750686" y="2915116"/>
              <a:ext cx="90" cy="95408"/>
            </a:xfrm>
            <a:custGeom>
              <a:avLst/>
              <a:gdLst/>
              <a:ahLst/>
              <a:cxnLst/>
              <a:rect l="l" t="t" r="r" b="b"/>
              <a:pathLst>
                <a:path w="1" h="1065" fill="none" extrusionOk="0">
                  <a:moveTo>
                    <a:pt x="1" y="1"/>
                  </a:moveTo>
                  <a:lnTo>
                    <a:pt x="1"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80"/>
            <p:cNvSpPr/>
            <p:nvPr/>
          </p:nvSpPr>
          <p:spPr>
            <a:xfrm>
              <a:off x="7816083" y="3274621"/>
              <a:ext cx="90" cy="95318"/>
            </a:xfrm>
            <a:custGeom>
              <a:avLst/>
              <a:gdLst/>
              <a:ahLst/>
              <a:cxnLst/>
              <a:rect l="l" t="t" r="r" b="b"/>
              <a:pathLst>
                <a:path w="1" h="1064"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80"/>
            <p:cNvSpPr/>
            <p:nvPr/>
          </p:nvSpPr>
          <p:spPr>
            <a:xfrm>
              <a:off x="7636375" y="2395075"/>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80"/>
            <p:cNvSpPr/>
            <p:nvPr/>
          </p:nvSpPr>
          <p:spPr>
            <a:xfrm>
              <a:off x="7570978" y="2822575"/>
              <a:ext cx="90" cy="92631"/>
            </a:xfrm>
            <a:custGeom>
              <a:avLst/>
              <a:gdLst/>
              <a:ahLst/>
              <a:cxnLst/>
              <a:rect l="l" t="t" r="r" b="b"/>
              <a:pathLst>
                <a:path w="1" h="1034" fill="none" extrusionOk="0">
                  <a:moveTo>
                    <a:pt x="1" y="1"/>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80"/>
            <p:cNvSpPr/>
            <p:nvPr/>
          </p:nvSpPr>
          <p:spPr>
            <a:xfrm>
              <a:off x="7886855" y="1409372"/>
              <a:ext cx="90" cy="95408"/>
            </a:xfrm>
            <a:custGeom>
              <a:avLst/>
              <a:gdLst/>
              <a:ahLst/>
              <a:cxnLst/>
              <a:rect l="l" t="t" r="r" b="b"/>
              <a:pathLst>
                <a:path w="1" h="1065" fill="none" extrusionOk="0">
                  <a:moveTo>
                    <a:pt x="1" y="0"/>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80"/>
            <p:cNvSpPr/>
            <p:nvPr/>
          </p:nvSpPr>
          <p:spPr>
            <a:xfrm>
              <a:off x="8227188" y="1605384"/>
              <a:ext cx="90" cy="89943"/>
            </a:xfrm>
            <a:custGeom>
              <a:avLst/>
              <a:gdLst/>
              <a:ahLst/>
              <a:cxnLst/>
              <a:rect l="l" t="t" r="r" b="b"/>
              <a:pathLst>
                <a:path w="1" h="1004" fill="none" extrusionOk="0">
                  <a:moveTo>
                    <a:pt x="1" y="1"/>
                  </a:moveTo>
                  <a:lnTo>
                    <a:pt x="1"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8" name="Google Shape;778;p80"/>
          <p:cNvSpPr txBox="1">
            <a:spLocks noGrp="1"/>
          </p:cNvSpPr>
          <p:nvPr>
            <p:ph type="subTitle" idx="1"/>
          </p:nvPr>
        </p:nvSpPr>
        <p:spPr>
          <a:xfrm>
            <a:off x="3420601" y="1406950"/>
            <a:ext cx="2302800" cy="3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79" name="Google Shape;779;p80"/>
          <p:cNvSpPr txBox="1">
            <a:spLocks noGrp="1"/>
          </p:cNvSpPr>
          <p:nvPr>
            <p:ph type="subTitle" idx="2"/>
          </p:nvPr>
        </p:nvSpPr>
        <p:spPr>
          <a:xfrm>
            <a:off x="3420601" y="2674100"/>
            <a:ext cx="2302800" cy="3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0" name="Google Shape;780;p80"/>
          <p:cNvSpPr txBox="1">
            <a:spLocks noGrp="1"/>
          </p:cNvSpPr>
          <p:nvPr>
            <p:ph type="subTitle" idx="3"/>
          </p:nvPr>
        </p:nvSpPr>
        <p:spPr>
          <a:xfrm>
            <a:off x="3420601" y="1749260"/>
            <a:ext cx="2302800" cy="841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781" name="Google Shape;781;p80"/>
          <p:cNvSpPr txBox="1">
            <a:spLocks noGrp="1"/>
          </p:cNvSpPr>
          <p:nvPr>
            <p:ph type="subTitle" idx="4"/>
          </p:nvPr>
        </p:nvSpPr>
        <p:spPr>
          <a:xfrm>
            <a:off x="3420601" y="3016397"/>
            <a:ext cx="2302800" cy="841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782" name="Google Shape;782;p80"/>
          <p:cNvSpPr txBox="1">
            <a:spLocks noGrp="1"/>
          </p:cNvSpPr>
          <p:nvPr>
            <p:ph type="title"/>
          </p:nvPr>
        </p:nvSpPr>
        <p:spPr>
          <a:xfrm>
            <a:off x="713225" y="372390"/>
            <a:ext cx="7699200" cy="47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783" name="Google Shape;783;p80"/>
          <p:cNvSpPr/>
          <p:nvPr/>
        </p:nvSpPr>
        <p:spPr>
          <a:xfrm>
            <a:off x="-401326"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80"/>
          <p:cNvSpPr/>
          <p:nvPr/>
        </p:nvSpPr>
        <p:spPr>
          <a:xfrm flipH="1">
            <a:off x="458840" y="4599348"/>
            <a:ext cx="637218" cy="90"/>
          </a:xfrm>
          <a:custGeom>
            <a:avLst/>
            <a:gdLst/>
            <a:ahLst/>
            <a:cxnLst/>
            <a:rect l="l" t="t" r="r" b="b"/>
            <a:pathLst>
              <a:path w="7113" h="1" fill="none" extrusionOk="0">
                <a:moveTo>
                  <a:pt x="0" y="0"/>
                </a:moveTo>
                <a:lnTo>
                  <a:pt x="7113"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5">
  <p:cSld name="CUSTOM_34">
    <p:spTree>
      <p:nvGrpSpPr>
        <p:cNvPr id="1" name="Shape 785"/>
        <p:cNvGrpSpPr/>
        <p:nvPr/>
      </p:nvGrpSpPr>
      <p:grpSpPr>
        <a:xfrm>
          <a:off x="0" y="0"/>
          <a:ext cx="0" cy="0"/>
          <a:chOff x="0" y="0"/>
          <a:chExt cx="0" cy="0"/>
        </a:xfrm>
      </p:grpSpPr>
      <p:sp>
        <p:nvSpPr>
          <p:cNvPr id="786" name="Google Shape;786;p81"/>
          <p:cNvSpPr/>
          <p:nvPr/>
        </p:nvSpPr>
        <p:spPr>
          <a:xfrm>
            <a:off x="6498550" y="3741523"/>
            <a:ext cx="2523487" cy="868579"/>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81"/>
          <p:cNvSpPr txBox="1">
            <a:spLocks noGrp="1"/>
          </p:cNvSpPr>
          <p:nvPr>
            <p:ph type="title"/>
          </p:nvPr>
        </p:nvSpPr>
        <p:spPr>
          <a:xfrm>
            <a:off x="713225" y="372390"/>
            <a:ext cx="7699200" cy="47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grpSp>
        <p:nvGrpSpPr>
          <p:cNvPr id="788" name="Google Shape;788;p81"/>
          <p:cNvGrpSpPr/>
          <p:nvPr/>
        </p:nvGrpSpPr>
        <p:grpSpPr>
          <a:xfrm>
            <a:off x="-536275" y="1221422"/>
            <a:ext cx="1029421" cy="3382103"/>
            <a:chOff x="7407575" y="1221422"/>
            <a:chExt cx="1029421" cy="3382103"/>
          </a:xfrm>
        </p:grpSpPr>
        <p:sp>
          <p:nvSpPr>
            <p:cNvPr id="789" name="Google Shape;789;p81"/>
            <p:cNvSpPr/>
            <p:nvPr/>
          </p:nvSpPr>
          <p:spPr>
            <a:xfrm>
              <a:off x="8069339" y="2198974"/>
              <a:ext cx="90" cy="92720"/>
            </a:xfrm>
            <a:custGeom>
              <a:avLst/>
              <a:gdLst/>
              <a:ahLst/>
              <a:cxnLst/>
              <a:rect l="l" t="t" r="r" b="b"/>
              <a:pathLst>
                <a:path w="1" h="1035" fill="none" extrusionOk="0">
                  <a:moveTo>
                    <a:pt x="0" y="1"/>
                  </a:moveTo>
                  <a:lnTo>
                    <a:pt x="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81"/>
            <p:cNvSpPr/>
            <p:nvPr/>
          </p:nvSpPr>
          <p:spPr>
            <a:xfrm>
              <a:off x="8200044" y="2866113"/>
              <a:ext cx="0" cy="95408"/>
            </a:xfrm>
            <a:custGeom>
              <a:avLst/>
              <a:gdLst/>
              <a:ahLst/>
              <a:cxnLst/>
              <a:rect l="l" t="t" r="r" b="b"/>
              <a:pathLst>
                <a:path w="120000" h="1065" fill="none" extrusionOk="0">
                  <a:moveTo>
                    <a:pt x="0" y="1"/>
                  </a:moveTo>
                  <a:lnTo>
                    <a:pt x="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81"/>
            <p:cNvSpPr/>
            <p:nvPr/>
          </p:nvSpPr>
          <p:spPr>
            <a:xfrm>
              <a:off x="8023024" y="2484929"/>
              <a:ext cx="90" cy="9540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81"/>
            <p:cNvSpPr/>
            <p:nvPr/>
          </p:nvSpPr>
          <p:spPr>
            <a:xfrm>
              <a:off x="7666297" y="1526459"/>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81"/>
            <p:cNvSpPr/>
            <p:nvPr/>
          </p:nvSpPr>
          <p:spPr>
            <a:xfrm>
              <a:off x="8200044" y="2016579"/>
              <a:ext cx="0" cy="95408"/>
            </a:xfrm>
            <a:custGeom>
              <a:avLst/>
              <a:gdLst/>
              <a:ahLst/>
              <a:cxnLst/>
              <a:rect l="l" t="t" r="r" b="b"/>
              <a:pathLst>
                <a:path w="120000"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81"/>
            <p:cNvSpPr/>
            <p:nvPr/>
          </p:nvSpPr>
          <p:spPr>
            <a:xfrm>
              <a:off x="8150951" y="3181990"/>
              <a:ext cx="90" cy="92720"/>
            </a:xfrm>
            <a:custGeom>
              <a:avLst/>
              <a:gdLst/>
              <a:ahLst/>
              <a:cxnLst/>
              <a:rect l="l" t="t" r="r" b="b"/>
              <a:pathLst>
                <a:path w="1" h="1035" fill="none" extrusionOk="0">
                  <a:moveTo>
                    <a:pt x="1" y="1"/>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81"/>
            <p:cNvSpPr/>
            <p:nvPr/>
          </p:nvSpPr>
          <p:spPr>
            <a:xfrm>
              <a:off x="7570978" y="1967576"/>
              <a:ext cx="90" cy="95408"/>
            </a:xfrm>
            <a:custGeom>
              <a:avLst/>
              <a:gdLst/>
              <a:ahLst/>
              <a:cxnLst/>
              <a:rect l="l" t="t" r="r" b="b"/>
              <a:pathLst>
                <a:path w="1" h="1065" fill="none" extrusionOk="0">
                  <a:moveTo>
                    <a:pt x="1" y="0"/>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81"/>
            <p:cNvSpPr/>
            <p:nvPr/>
          </p:nvSpPr>
          <p:spPr>
            <a:xfrm>
              <a:off x="7407575" y="1221422"/>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81"/>
            <p:cNvSpPr/>
            <p:nvPr/>
          </p:nvSpPr>
          <p:spPr>
            <a:xfrm>
              <a:off x="7922241" y="1719784"/>
              <a:ext cx="90" cy="2883741"/>
            </a:xfrm>
            <a:custGeom>
              <a:avLst/>
              <a:gdLst/>
              <a:ahLst/>
              <a:cxnLst/>
              <a:rect l="l" t="t" r="r" b="b"/>
              <a:pathLst>
                <a:path w="1" h="32190" fill="none" extrusionOk="0">
                  <a:moveTo>
                    <a:pt x="1" y="0"/>
                  </a:moveTo>
                  <a:lnTo>
                    <a:pt x="1" y="3218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81"/>
            <p:cNvSpPr/>
            <p:nvPr/>
          </p:nvSpPr>
          <p:spPr>
            <a:xfrm>
              <a:off x="7622758" y="4603435"/>
              <a:ext cx="637218" cy="90"/>
            </a:xfrm>
            <a:custGeom>
              <a:avLst/>
              <a:gdLst/>
              <a:ahLst/>
              <a:cxnLst/>
              <a:rect l="l" t="t" r="r" b="b"/>
              <a:pathLst>
                <a:path w="7113" h="1" fill="none" extrusionOk="0">
                  <a:moveTo>
                    <a:pt x="0" y="0"/>
                  </a:moveTo>
                  <a:lnTo>
                    <a:pt x="7113"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81"/>
            <p:cNvSpPr/>
            <p:nvPr/>
          </p:nvSpPr>
          <p:spPr>
            <a:xfrm>
              <a:off x="7922241" y="1572685"/>
              <a:ext cx="147188" cy="514755"/>
            </a:xfrm>
            <a:custGeom>
              <a:avLst/>
              <a:gdLst/>
              <a:ahLst/>
              <a:cxnLst/>
              <a:rect l="l" t="t" r="r" b="b"/>
              <a:pathLst>
                <a:path w="1643" h="5746" fill="none" extrusionOk="0">
                  <a:moveTo>
                    <a:pt x="1642" y="1"/>
                  </a:moveTo>
                  <a:lnTo>
                    <a:pt x="1" y="574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81"/>
            <p:cNvSpPr/>
            <p:nvPr/>
          </p:nvSpPr>
          <p:spPr>
            <a:xfrm>
              <a:off x="7707147" y="1828719"/>
              <a:ext cx="215183" cy="887787"/>
            </a:xfrm>
            <a:custGeom>
              <a:avLst/>
              <a:gdLst/>
              <a:ahLst/>
              <a:cxnLst/>
              <a:rect l="l" t="t" r="r" b="b"/>
              <a:pathLst>
                <a:path w="2402" h="9910" fill="none" extrusionOk="0">
                  <a:moveTo>
                    <a:pt x="0" y="0"/>
                  </a:moveTo>
                  <a:lnTo>
                    <a:pt x="2402" y="99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81"/>
            <p:cNvSpPr/>
            <p:nvPr/>
          </p:nvSpPr>
          <p:spPr>
            <a:xfrm>
              <a:off x="7922241" y="2414157"/>
              <a:ext cx="305037" cy="1002098"/>
            </a:xfrm>
            <a:custGeom>
              <a:avLst/>
              <a:gdLst/>
              <a:ahLst/>
              <a:cxnLst/>
              <a:rect l="l" t="t" r="r" b="b"/>
              <a:pathLst>
                <a:path w="3405" h="11186" fill="none" extrusionOk="0">
                  <a:moveTo>
                    <a:pt x="3405" y="0"/>
                  </a:moveTo>
                  <a:lnTo>
                    <a:pt x="1" y="1118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81"/>
            <p:cNvSpPr/>
            <p:nvPr/>
          </p:nvSpPr>
          <p:spPr>
            <a:xfrm>
              <a:off x="7750686" y="2915116"/>
              <a:ext cx="90" cy="95408"/>
            </a:xfrm>
            <a:custGeom>
              <a:avLst/>
              <a:gdLst/>
              <a:ahLst/>
              <a:cxnLst/>
              <a:rect l="l" t="t" r="r" b="b"/>
              <a:pathLst>
                <a:path w="1" h="1065" fill="none" extrusionOk="0">
                  <a:moveTo>
                    <a:pt x="1" y="1"/>
                  </a:moveTo>
                  <a:lnTo>
                    <a:pt x="1"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81"/>
            <p:cNvSpPr/>
            <p:nvPr/>
          </p:nvSpPr>
          <p:spPr>
            <a:xfrm>
              <a:off x="7816083" y="3274621"/>
              <a:ext cx="90" cy="95318"/>
            </a:xfrm>
            <a:custGeom>
              <a:avLst/>
              <a:gdLst/>
              <a:ahLst/>
              <a:cxnLst/>
              <a:rect l="l" t="t" r="r" b="b"/>
              <a:pathLst>
                <a:path w="1" h="1064"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81"/>
            <p:cNvSpPr/>
            <p:nvPr/>
          </p:nvSpPr>
          <p:spPr>
            <a:xfrm>
              <a:off x="7636375" y="2395075"/>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81"/>
            <p:cNvSpPr/>
            <p:nvPr/>
          </p:nvSpPr>
          <p:spPr>
            <a:xfrm>
              <a:off x="7570978" y="2822575"/>
              <a:ext cx="90" cy="92631"/>
            </a:xfrm>
            <a:custGeom>
              <a:avLst/>
              <a:gdLst/>
              <a:ahLst/>
              <a:cxnLst/>
              <a:rect l="l" t="t" r="r" b="b"/>
              <a:pathLst>
                <a:path w="1" h="1034" fill="none" extrusionOk="0">
                  <a:moveTo>
                    <a:pt x="1" y="1"/>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81"/>
            <p:cNvSpPr/>
            <p:nvPr/>
          </p:nvSpPr>
          <p:spPr>
            <a:xfrm>
              <a:off x="7886855" y="1409372"/>
              <a:ext cx="90" cy="95408"/>
            </a:xfrm>
            <a:custGeom>
              <a:avLst/>
              <a:gdLst/>
              <a:ahLst/>
              <a:cxnLst/>
              <a:rect l="l" t="t" r="r" b="b"/>
              <a:pathLst>
                <a:path w="1" h="1065" fill="none" extrusionOk="0">
                  <a:moveTo>
                    <a:pt x="1" y="0"/>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81"/>
            <p:cNvSpPr/>
            <p:nvPr/>
          </p:nvSpPr>
          <p:spPr>
            <a:xfrm>
              <a:off x="8227188" y="1605384"/>
              <a:ext cx="90" cy="89943"/>
            </a:xfrm>
            <a:custGeom>
              <a:avLst/>
              <a:gdLst/>
              <a:ahLst/>
              <a:cxnLst/>
              <a:rect l="l" t="t" r="r" b="b"/>
              <a:pathLst>
                <a:path w="1" h="1004" fill="none" extrusionOk="0">
                  <a:moveTo>
                    <a:pt x="1" y="1"/>
                  </a:moveTo>
                  <a:lnTo>
                    <a:pt x="1"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8" name="Google Shape;808;p81"/>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81"/>
          <p:cNvSpPr/>
          <p:nvPr/>
        </p:nvSpPr>
        <p:spPr>
          <a:xfrm>
            <a:off x="7314576" y="118745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81"/>
          <p:cNvSpPr txBox="1">
            <a:spLocks noGrp="1"/>
          </p:cNvSpPr>
          <p:nvPr>
            <p:ph type="subTitle" idx="1"/>
          </p:nvPr>
        </p:nvSpPr>
        <p:spPr>
          <a:xfrm>
            <a:off x="3892438" y="1552650"/>
            <a:ext cx="3009900" cy="1962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Char char="❏"/>
              <a:defRPr>
                <a:latin typeface="Kanit Light"/>
                <a:ea typeface="Kanit Light"/>
                <a:cs typeface="Kanit Light"/>
                <a:sym typeface="Kanit Light"/>
              </a:defRPr>
            </a:lvl1pPr>
            <a:lvl2pPr lvl="1" algn="l">
              <a:lnSpc>
                <a:spcPct val="100000"/>
              </a:lnSpc>
              <a:spcBef>
                <a:spcPts val="0"/>
              </a:spcBef>
              <a:spcAft>
                <a:spcPts val="0"/>
              </a:spcAft>
              <a:buSzPts val="1600"/>
              <a:buChar char="❏"/>
              <a:defRPr/>
            </a:lvl2pPr>
            <a:lvl3pPr lvl="2" algn="l">
              <a:lnSpc>
                <a:spcPct val="100000"/>
              </a:lnSpc>
              <a:spcBef>
                <a:spcPts val="1600"/>
              </a:spcBef>
              <a:spcAft>
                <a:spcPts val="0"/>
              </a:spcAft>
              <a:buSzPts val="1600"/>
              <a:buChar char="❏"/>
              <a:defRPr/>
            </a:lvl3pPr>
            <a:lvl4pPr lvl="3" algn="l">
              <a:lnSpc>
                <a:spcPct val="100000"/>
              </a:lnSpc>
              <a:spcBef>
                <a:spcPts val="1600"/>
              </a:spcBef>
              <a:spcAft>
                <a:spcPts val="0"/>
              </a:spcAft>
              <a:buSzPts val="1600"/>
              <a:buChar char="❏"/>
              <a:defRPr/>
            </a:lvl4pPr>
            <a:lvl5pPr lvl="4" algn="l">
              <a:lnSpc>
                <a:spcPct val="100000"/>
              </a:lnSpc>
              <a:spcBef>
                <a:spcPts val="1600"/>
              </a:spcBef>
              <a:spcAft>
                <a:spcPts val="0"/>
              </a:spcAft>
              <a:buSzPts val="1600"/>
              <a:buChar char="❏"/>
              <a:defRPr/>
            </a:lvl5pPr>
            <a:lvl6pPr lvl="5" algn="l">
              <a:lnSpc>
                <a:spcPct val="100000"/>
              </a:lnSpc>
              <a:spcBef>
                <a:spcPts val="1600"/>
              </a:spcBef>
              <a:spcAft>
                <a:spcPts val="0"/>
              </a:spcAft>
              <a:buSzPts val="1600"/>
              <a:buChar char="❏"/>
              <a:defRPr/>
            </a:lvl6pPr>
            <a:lvl7pPr lvl="6" algn="l">
              <a:lnSpc>
                <a:spcPct val="100000"/>
              </a:lnSpc>
              <a:spcBef>
                <a:spcPts val="1600"/>
              </a:spcBef>
              <a:spcAft>
                <a:spcPts val="0"/>
              </a:spcAft>
              <a:buSzPts val="1600"/>
              <a:buChar char="❏"/>
              <a:defRPr/>
            </a:lvl7pPr>
            <a:lvl8pPr lvl="7" algn="l">
              <a:lnSpc>
                <a:spcPct val="100000"/>
              </a:lnSpc>
              <a:spcBef>
                <a:spcPts val="1600"/>
              </a:spcBef>
              <a:spcAft>
                <a:spcPts val="0"/>
              </a:spcAft>
              <a:buSzPts val="1600"/>
              <a:buChar char="❏"/>
              <a:defRPr/>
            </a:lvl8pPr>
            <a:lvl9pPr lvl="8" algn="l">
              <a:lnSpc>
                <a:spcPct val="100000"/>
              </a:lnSpc>
              <a:spcBef>
                <a:spcPts val="1600"/>
              </a:spcBef>
              <a:spcAft>
                <a:spcPts val="1600"/>
              </a:spcAft>
              <a:buSzPts val="1600"/>
              <a:buChar char="❏"/>
              <a:defRPr/>
            </a:lvl9pPr>
          </a:lstStyle>
          <a:p>
            <a:endParaRPr/>
          </a:p>
        </p:txBody>
      </p:sp>
      <p:grpSp>
        <p:nvGrpSpPr>
          <p:cNvPr id="811" name="Google Shape;811;p81"/>
          <p:cNvGrpSpPr/>
          <p:nvPr/>
        </p:nvGrpSpPr>
        <p:grpSpPr>
          <a:xfrm>
            <a:off x="20900" y="3570386"/>
            <a:ext cx="2031212" cy="1033143"/>
            <a:chOff x="1189475" y="3564161"/>
            <a:chExt cx="2031212" cy="1033143"/>
          </a:xfrm>
        </p:grpSpPr>
        <p:sp>
          <p:nvSpPr>
            <p:cNvPr id="812" name="Google Shape;812;p81"/>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81"/>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81"/>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81"/>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81"/>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81"/>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81"/>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81"/>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81"/>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81"/>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ext and five columns">
  <p:cSld name="CUSTOM_35">
    <p:spTree>
      <p:nvGrpSpPr>
        <p:cNvPr id="1" name="Shape 822"/>
        <p:cNvGrpSpPr/>
        <p:nvPr/>
      </p:nvGrpSpPr>
      <p:grpSpPr>
        <a:xfrm>
          <a:off x="0" y="0"/>
          <a:ext cx="0" cy="0"/>
          <a:chOff x="0" y="0"/>
          <a:chExt cx="0" cy="0"/>
        </a:xfrm>
      </p:grpSpPr>
      <p:grpSp>
        <p:nvGrpSpPr>
          <p:cNvPr id="823" name="Google Shape;823;p82"/>
          <p:cNvGrpSpPr/>
          <p:nvPr/>
        </p:nvGrpSpPr>
        <p:grpSpPr>
          <a:xfrm>
            <a:off x="-664721" y="161925"/>
            <a:ext cx="9808724" cy="940270"/>
            <a:chOff x="-664721" y="161925"/>
            <a:chExt cx="9808724" cy="940270"/>
          </a:xfrm>
        </p:grpSpPr>
        <p:sp>
          <p:nvSpPr>
            <p:cNvPr id="824" name="Google Shape;824;p82"/>
            <p:cNvSpPr/>
            <p:nvPr/>
          </p:nvSpPr>
          <p:spPr>
            <a:xfrm>
              <a:off x="1178536" y="9675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82"/>
            <p:cNvSpPr/>
            <p:nvPr/>
          </p:nvSpPr>
          <p:spPr>
            <a:xfrm>
              <a:off x="7030223"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82"/>
            <p:cNvSpPr/>
            <p:nvPr/>
          </p:nvSpPr>
          <p:spPr>
            <a:xfrm>
              <a:off x="-664721"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82"/>
            <p:cNvSpPr/>
            <p:nvPr/>
          </p:nvSpPr>
          <p:spPr>
            <a:xfrm>
              <a:off x="7499138"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8" name="Google Shape;828;p82"/>
          <p:cNvSpPr/>
          <p:nvPr/>
        </p:nvSpPr>
        <p:spPr>
          <a:xfrm>
            <a:off x="820927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82"/>
          <p:cNvSpPr txBox="1">
            <a:spLocks noGrp="1"/>
          </p:cNvSpPr>
          <p:nvPr>
            <p:ph type="subTitle" idx="1"/>
          </p:nvPr>
        </p:nvSpPr>
        <p:spPr>
          <a:xfrm>
            <a:off x="713340" y="1517329"/>
            <a:ext cx="2451300" cy="34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30" name="Google Shape;830;p82"/>
          <p:cNvSpPr txBox="1">
            <a:spLocks noGrp="1"/>
          </p:cNvSpPr>
          <p:nvPr>
            <p:ph type="subTitle" idx="2"/>
          </p:nvPr>
        </p:nvSpPr>
        <p:spPr>
          <a:xfrm>
            <a:off x="3340038" y="1517329"/>
            <a:ext cx="2451300" cy="34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31" name="Google Shape;831;p82"/>
          <p:cNvSpPr txBox="1">
            <a:spLocks noGrp="1"/>
          </p:cNvSpPr>
          <p:nvPr>
            <p:ph type="subTitle" idx="3"/>
          </p:nvPr>
        </p:nvSpPr>
        <p:spPr>
          <a:xfrm>
            <a:off x="5979391" y="1517329"/>
            <a:ext cx="2451300" cy="34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32" name="Google Shape;832;p82"/>
          <p:cNvSpPr txBox="1">
            <a:spLocks noGrp="1"/>
          </p:cNvSpPr>
          <p:nvPr>
            <p:ph type="subTitle" idx="4"/>
          </p:nvPr>
        </p:nvSpPr>
        <p:spPr>
          <a:xfrm>
            <a:off x="2033053" y="2905479"/>
            <a:ext cx="2451300" cy="34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33" name="Google Shape;833;p82"/>
          <p:cNvSpPr txBox="1">
            <a:spLocks noGrp="1"/>
          </p:cNvSpPr>
          <p:nvPr>
            <p:ph type="subTitle" idx="5"/>
          </p:nvPr>
        </p:nvSpPr>
        <p:spPr>
          <a:xfrm>
            <a:off x="4659751" y="2905479"/>
            <a:ext cx="2451300" cy="34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34" name="Google Shape;834;p82"/>
          <p:cNvSpPr txBox="1">
            <a:spLocks noGrp="1"/>
          </p:cNvSpPr>
          <p:nvPr>
            <p:ph type="subTitle" idx="6"/>
          </p:nvPr>
        </p:nvSpPr>
        <p:spPr>
          <a:xfrm>
            <a:off x="713232" y="2005584"/>
            <a:ext cx="24507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835" name="Google Shape;835;p82"/>
          <p:cNvSpPr txBox="1">
            <a:spLocks noGrp="1"/>
          </p:cNvSpPr>
          <p:nvPr>
            <p:ph type="subTitle" idx="7"/>
          </p:nvPr>
        </p:nvSpPr>
        <p:spPr>
          <a:xfrm>
            <a:off x="3337560" y="2005584"/>
            <a:ext cx="24507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836" name="Google Shape;836;p82"/>
          <p:cNvSpPr txBox="1">
            <a:spLocks noGrp="1"/>
          </p:cNvSpPr>
          <p:nvPr>
            <p:ph type="subTitle" idx="8"/>
          </p:nvPr>
        </p:nvSpPr>
        <p:spPr>
          <a:xfrm>
            <a:off x="5980176" y="2005584"/>
            <a:ext cx="24507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837" name="Google Shape;837;p82"/>
          <p:cNvSpPr txBox="1">
            <a:spLocks noGrp="1"/>
          </p:cNvSpPr>
          <p:nvPr>
            <p:ph type="subTitle" idx="9"/>
          </p:nvPr>
        </p:nvSpPr>
        <p:spPr>
          <a:xfrm>
            <a:off x="2032945" y="3390519"/>
            <a:ext cx="24507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838" name="Google Shape;838;p82"/>
          <p:cNvSpPr txBox="1">
            <a:spLocks noGrp="1"/>
          </p:cNvSpPr>
          <p:nvPr>
            <p:ph type="subTitle" idx="13"/>
          </p:nvPr>
        </p:nvSpPr>
        <p:spPr>
          <a:xfrm>
            <a:off x="4657272" y="3390519"/>
            <a:ext cx="24507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839" name="Google Shape;839;p82"/>
          <p:cNvSpPr txBox="1">
            <a:spLocks noGrp="1"/>
          </p:cNvSpPr>
          <p:nvPr>
            <p:ph type="title"/>
          </p:nvPr>
        </p:nvSpPr>
        <p:spPr>
          <a:xfrm>
            <a:off x="713225" y="372390"/>
            <a:ext cx="7699200" cy="47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840" name="Google Shape;840;p82"/>
          <p:cNvSpPr/>
          <p:nvPr/>
        </p:nvSpPr>
        <p:spPr>
          <a:xfrm>
            <a:off x="-43943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19">
    <p:spTree>
      <p:nvGrpSpPr>
        <p:cNvPr id="1" name="Shape 841"/>
        <p:cNvGrpSpPr/>
        <p:nvPr/>
      </p:nvGrpSpPr>
      <p:grpSpPr>
        <a:xfrm>
          <a:off x="0" y="0"/>
          <a:ext cx="0" cy="0"/>
          <a:chOff x="0" y="0"/>
          <a:chExt cx="0" cy="0"/>
        </a:xfrm>
      </p:grpSpPr>
      <p:sp>
        <p:nvSpPr>
          <p:cNvPr id="842" name="Google Shape;842;p83"/>
          <p:cNvSpPr txBox="1">
            <a:spLocks noGrp="1"/>
          </p:cNvSpPr>
          <p:nvPr>
            <p:ph type="title"/>
          </p:nvPr>
        </p:nvSpPr>
        <p:spPr>
          <a:xfrm>
            <a:off x="4598450" y="387100"/>
            <a:ext cx="3773400" cy="87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4800"/>
            </a:lvl1pPr>
            <a:lvl2pPr lvl="1" algn="l">
              <a:lnSpc>
                <a:spcPct val="100000"/>
              </a:lnSpc>
              <a:spcBef>
                <a:spcPts val="0"/>
              </a:spcBef>
              <a:spcAft>
                <a:spcPts val="0"/>
              </a:spcAft>
              <a:buSzPts val="3000"/>
              <a:buNone/>
              <a:defRPr sz="4800"/>
            </a:lvl2pPr>
            <a:lvl3pPr lvl="2" algn="l">
              <a:lnSpc>
                <a:spcPct val="100000"/>
              </a:lnSpc>
              <a:spcBef>
                <a:spcPts val="0"/>
              </a:spcBef>
              <a:spcAft>
                <a:spcPts val="0"/>
              </a:spcAft>
              <a:buSzPts val="3000"/>
              <a:buNone/>
              <a:defRPr sz="4800"/>
            </a:lvl3pPr>
            <a:lvl4pPr lvl="3" algn="l">
              <a:lnSpc>
                <a:spcPct val="100000"/>
              </a:lnSpc>
              <a:spcBef>
                <a:spcPts val="0"/>
              </a:spcBef>
              <a:spcAft>
                <a:spcPts val="0"/>
              </a:spcAft>
              <a:buSzPts val="3000"/>
              <a:buNone/>
              <a:defRPr sz="4800"/>
            </a:lvl4pPr>
            <a:lvl5pPr lvl="4" algn="l">
              <a:lnSpc>
                <a:spcPct val="100000"/>
              </a:lnSpc>
              <a:spcBef>
                <a:spcPts val="0"/>
              </a:spcBef>
              <a:spcAft>
                <a:spcPts val="0"/>
              </a:spcAft>
              <a:buSzPts val="3000"/>
              <a:buNone/>
              <a:defRPr sz="4800"/>
            </a:lvl5pPr>
            <a:lvl6pPr lvl="5" algn="l">
              <a:lnSpc>
                <a:spcPct val="100000"/>
              </a:lnSpc>
              <a:spcBef>
                <a:spcPts val="0"/>
              </a:spcBef>
              <a:spcAft>
                <a:spcPts val="0"/>
              </a:spcAft>
              <a:buSzPts val="3000"/>
              <a:buNone/>
              <a:defRPr sz="4800"/>
            </a:lvl6pPr>
            <a:lvl7pPr lvl="6" algn="l">
              <a:lnSpc>
                <a:spcPct val="100000"/>
              </a:lnSpc>
              <a:spcBef>
                <a:spcPts val="0"/>
              </a:spcBef>
              <a:spcAft>
                <a:spcPts val="0"/>
              </a:spcAft>
              <a:buSzPts val="3000"/>
              <a:buNone/>
              <a:defRPr sz="4800"/>
            </a:lvl7pPr>
            <a:lvl8pPr lvl="7" algn="l">
              <a:lnSpc>
                <a:spcPct val="100000"/>
              </a:lnSpc>
              <a:spcBef>
                <a:spcPts val="0"/>
              </a:spcBef>
              <a:spcAft>
                <a:spcPts val="0"/>
              </a:spcAft>
              <a:buSzPts val="3000"/>
              <a:buNone/>
              <a:defRPr sz="4800"/>
            </a:lvl8pPr>
            <a:lvl9pPr lvl="8" algn="l">
              <a:lnSpc>
                <a:spcPct val="100000"/>
              </a:lnSpc>
              <a:spcBef>
                <a:spcPts val="0"/>
              </a:spcBef>
              <a:spcAft>
                <a:spcPts val="0"/>
              </a:spcAft>
              <a:buSzPts val="3000"/>
              <a:buNone/>
              <a:defRPr sz="4800"/>
            </a:lvl9pPr>
          </a:lstStyle>
          <a:p>
            <a:endParaRPr/>
          </a:p>
        </p:txBody>
      </p:sp>
      <p:sp>
        <p:nvSpPr>
          <p:cNvPr id="843" name="Google Shape;843;p83"/>
          <p:cNvSpPr txBox="1">
            <a:spLocks noGrp="1"/>
          </p:cNvSpPr>
          <p:nvPr>
            <p:ph type="subTitle" idx="1"/>
          </p:nvPr>
        </p:nvSpPr>
        <p:spPr>
          <a:xfrm>
            <a:off x="4598450" y="1104475"/>
            <a:ext cx="3878400" cy="61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Font typeface="Krona One"/>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Courier New"/>
              <a:buNone/>
              <a:defRPr sz="1800" b="1">
                <a:latin typeface="Courier New"/>
                <a:ea typeface="Courier New"/>
                <a:cs typeface="Courier New"/>
                <a:sym typeface="Courier New"/>
              </a:defRPr>
            </a:lvl2pPr>
            <a:lvl3pPr lvl="2" algn="l">
              <a:lnSpc>
                <a:spcPct val="100000"/>
              </a:lnSpc>
              <a:spcBef>
                <a:spcPts val="1600"/>
              </a:spcBef>
              <a:spcAft>
                <a:spcPts val="0"/>
              </a:spcAft>
              <a:buSzPts val="1800"/>
              <a:buFont typeface="Courier New"/>
              <a:buNone/>
              <a:defRPr sz="1800" b="1">
                <a:latin typeface="Courier New"/>
                <a:ea typeface="Courier New"/>
                <a:cs typeface="Courier New"/>
                <a:sym typeface="Courier New"/>
              </a:defRPr>
            </a:lvl3pPr>
            <a:lvl4pPr lvl="3" algn="l">
              <a:lnSpc>
                <a:spcPct val="100000"/>
              </a:lnSpc>
              <a:spcBef>
                <a:spcPts val="1600"/>
              </a:spcBef>
              <a:spcAft>
                <a:spcPts val="0"/>
              </a:spcAft>
              <a:buSzPts val="1800"/>
              <a:buFont typeface="Courier New"/>
              <a:buNone/>
              <a:defRPr sz="1800" b="1">
                <a:latin typeface="Courier New"/>
                <a:ea typeface="Courier New"/>
                <a:cs typeface="Courier New"/>
                <a:sym typeface="Courier New"/>
              </a:defRPr>
            </a:lvl4pPr>
            <a:lvl5pPr lvl="4" algn="l">
              <a:lnSpc>
                <a:spcPct val="100000"/>
              </a:lnSpc>
              <a:spcBef>
                <a:spcPts val="1600"/>
              </a:spcBef>
              <a:spcAft>
                <a:spcPts val="0"/>
              </a:spcAft>
              <a:buSzPts val="1800"/>
              <a:buFont typeface="Courier New"/>
              <a:buNone/>
              <a:defRPr sz="1800" b="1">
                <a:latin typeface="Courier New"/>
                <a:ea typeface="Courier New"/>
                <a:cs typeface="Courier New"/>
                <a:sym typeface="Courier New"/>
              </a:defRPr>
            </a:lvl5pPr>
            <a:lvl6pPr lvl="5" algn="l">
              <a:lnSpc>
                <a:spcPct val="100000"/>
              </a:lnSpc>
              <a:spcBef>
                <a:spcPts val="1600"/>
              </a:spcBef>
              <a:spcAft>
                <a:spcPts val="0"/>
              </a:spcAft>
              <a:buSzPts val="1800"/>
              <a:buFont typeface="Courier New"/>
              <a:buNone/>
              <a:defRPr sz="1800" b="1">
                <a:latin typeface="Courier New"/>
                <a:ea typeface="Courier New"/>
                <a:cs typeface="Courier New"/>
                <a:sym typeface="Courier New"/>
              </a:defRPr>
            </a:lvl6pPr>
            <a:lvl7pPr lvl="6" algn="l">
              <a:lnSpc>
                <a:spcPct val="100000"/>
              </a:lnSpc>
              <a:spcBef>
                <a:spcPts val="1600"/>
              </a:spcBef>
              <a:spcAft>
                <a:spcPts val="0"/>
              </a:spcAft>
              <a:buSzPts val="1800"/>
              <a:buFont typeface="Courier New"/>
              <a:buNone/>
              <a:defRPr sz="1800" b="1">
                <a:latin typeface="Courier New"/>
                <a:ea typeface="Courier New"/>
                <a:cs typeface="Courier New"/>
                <a:sym typeface="Courier New"/>
              </a:defRPr>
            </a:lvl7pPr>
            <a:lvl8pPr lvl="7" algn="l">
              <a:lnSpc>
                <a:spcPct val="100000"/>
              </a:lnSpc>
              <a:spcBef>
                <a:spcPts val="1600"/>
              </a:spcBef>
              <a:spcAft>
                <a:spcPts val="0"/>
              </a:spcAft>
              <a:buSzPts val="1800"/>
              <a:buFont typeface="Courier New"/>
              <a:buNone/>
              <a:defRPr sz="1800" b="1">
                <a:latin typeface="Courier New"/>
                <a:ea typeface="Courier New"/>
                <a:cs typeface="Courier New"/>
                <a:sym typeface="Courier New"/>
              </a:defRPr>
            </a:lvl8pPr>
            <a:lvl9pPr lvl="8" algn="l">
              <a:lnSpc>
                <a:spcPct val="100000"/>
              </a:lnSpc>
              <a:spcBef>
                <a:spcPts val="1600"/>
              </a:spcBef>
              <a:spcAft>
                <a:spcPts val="1600"/>
              </a:spcAft>
              <a:buSzPts val="1800"/>
              <a:buFont typeface="Courier New"/>
              <a:buNone/>
              <a:defRPr sz="1800" b="1">
                <a:latin typeface="Courier New"/>
                <a:ea typeface="Courier New"/>
                <a:cs typeface="Courier New"/>
                <a:sym typeface="Courier New"/>
              </a:defRPr>
            </a:lvl9pPr>
          </a:lstStyle>
          <a:p>
            <a:endParaRPr/>
          </a:p>
        </p:txBody>
      </p:sp>
      <p:sp>
        <p:nvSpPr>
          <p:cNvPr id="844" name="Google Shape;844;p83"/>
          <p:cNvSpPr txBox="1"/>
          <p:nvPr/>
        </p:nvSpPr>
        <p:spPr>
          <a:xfrm>
            <a:off x="4572000" y="3912275"/>
            <a:ext cx="3773400" cy="55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Kanit Light"/>
                <a:ea typeface="Kanit Light"/>
                <a:cs typeface="Kanit Light"/>
                <a:sym typeface="Kanit Light"/>
              </a:rPr>
              <a:t>CREDITS: This presentation template was created by </a:t>
            </a:r>
            <a:r>
              <a:rPr lang="en" sz="1200" b="0" i="0" u="none" strike="noStrike" cap="none">
                <a:solidFill>
                  <a:schemeClr val="dk1"/>
                </a:solidFill>
                <a:uFill>
                  <a:noFill/>
                </a:uFill>
                <a:latin typeface="Kanit Light"/>
                <a:ea typeface="Kanit Light"/>
                <a:cs typeface="Kanit Light"/>
                <a:sym typeface="Kanit Light"/>
                <a:hlinkClick r:id="rId2">
                  <a:extLst>
                    <a:ext uri="{A12FA001-AC4F-418D-AE19-62706E023703}">
                      <ahyp:hlinkClr xmlns:ahyp="http://schemas.microsoft.com/office/drawing/2018/hyperlinkcolor" val="tx"/>
                    </a:ext>
                  </a:extLst>
                </a:hlinkClick>
              </a:rPr>
              <a:t>Slidesgo</a:t>
            </a:r>
            <a:r>
              <a:rPr lang="en" sz="1200" b="0" i="0" u="none" strike="noStrike" cap="none">
                <a:solidFill>
                  <a:schemeClr val="dk1"/>
                </a:solidFill>
                <a:latin typeface="Kanit Light"/>
                <a:ea typeface="Kanit Light"/>
                <a:cs typeface="Kanit Light"/>
                <a:sym typeface="Kanit Light"/>
              </a:rPr>
              <a:t>, including icons by </a:t>
            </a:r>
            <a:r>
              <a:rPr lang="en" sz="1200" b="0" i="0" u="none" strike="noStrike" cap="none">
                <a:solidFill>
                  <a:schemeClr val="dk1"/>
                </a:solidFill>
                <a:uFill>
                  <a:noFill/>
                </a:uFill>
                <a:latin typeface="Kanit Light"/>
                <a:ea typeface="Kanit Light"/>
                <a:cs typeface="Kanit Light"/>
                <a:sym typeface="Kanit Light"/>
                <a:hlinkClick r:id="rId3">
                  <a:extLst>
                    <a:ext uri="{A12FA001-AC4F-418D-AE19-62706E023703}">
                      <ahyp:hlinkClr xmlns:ahyp="http://schemas.microsoft.com/office/drawing/2018/hyperlinkcolor" val="tx"/>
                    </a:ext>
                  </a:extLst>
                </a:hlinkClick>
              </a:rPr>
              <a:t>Flaticon</a:t>
            </a:r>
            <a:r>
              <a:rPr lang="en" sz="1200" b="0" i="0" u="none" strike="noStrike" cap="none">
                <a:solidFill>
                  <a:schemeClr val="dk1"/>
                </a:solidFill>
                <a:latin typeface="Kanit Light"/>
                <a:ea typeface="Kanit Light"/>
                <a:cs typeface="Kanit Light"/>
                <a:sym typeface="Kanit Light"/>
              </a:rPr>
              <a:t>, infographics &amp; images by </a:t>
            </a:r>
            <a:r>
              <a:rPr lang="en" sz="1200" b="0" i="0" u="none" strike="noStrike" cap="none">
                <a:solidFill>
                  <a:schemeClr val="dk1"/>
                </a:solidFill>
                <a:uFill>
                  <a:noFill/>
                </a:uFill>
                <a:latin typeface="Kanit Light"/>
                <a:ea typeface="Kanit Light"/>
                <a:cs typeface="Kanit Light"/>
                <a:sym typeface="Kanit Light"/>
                <a:hlinkClick r:id="rId4">
                  <a:extLst>
                    <a:ext uri="{A12FA001-AC4F-418D-AE19-62706E023703}">
                      <ahyp:hlinkClr xmlns:ahyp="http://schemas.microsoft.com/office/drawing/2018/hyperlinkcolor" val="tx"/>
                    </a:ext>
                  </a:extLst>
                </a:hlinkClick>
              </a:rPr>
              <a:t>Freepik</a:t>
            </a:r>
            <a:r>
              <a:rPr lang="en" sz="1200" b="0" i="0" u="none" strike="noStrike" cap="none">
                <a:solidFill>
                  <a:schemeClr val="dk1"/>
                </a:solidFill>
                <a:latin typeface="Kanit Light"/>
                <a:ea typeface="Kanit Light"/>
                <a:cs typeface="Kanit Light"/>
                <a:sym typeface="Kanit Light"/>
              </a:rPr>
              <a:t> </a:t>
            </a:r>
            <a:endParaRPr sz="1200" b="0" i="0" u="none" strike="noStrike" cap="none">
              <a:solidFill>
                <a:schemeClr val="dk1"/>
              </a:solidFill>
              <a:latin typeface="Kanit Light"/>
              <a:ea typeface="Kanit Light"/>
              <a:cs typeface="Kanit Light"/>
              <a:sym typeface="Kanit Light"/>
            </a:endParaRPr>
          </a:p>
        </p:txBody>
      </p:sp>
      <p:sp>
        <p:nvSpPr>
          <p:cNvPr id="845" name="Google Shape;845;p83"/>
          <p:cNvSpPr txBox="1">
            <a:spLocks noGrp="1"/>
          </p:cNvSpPr>
          <p:nvPr>
            <p:ph type="subTitle" idx="2"/>
          </p:nvPr>
        </p:nvSpPr>
        <p:spPr>
          <a:xfrm>
            <a:off x="4598450" y="2596900"/>
            <a:ext cx="3773400" cy="87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846" name="Google Shape;846;p83"/>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83"/>
          <p:cNvSpPr/>
          <p:nvPr/>
        </p:nvSpPr>
        <p:spPr>
          <a:xfrm>
            <a:off x="1163501"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0"/>
        <p:cNvGrpSpPr/>
        <p:nvPr/>
      </p:nvGrpSpPr>
      <p:grpSpPr>
        <a:xfrm>
          <a:off x="0" y="0"/>
          <a:ext cx="0" cy="0"/>
          <a:chOff x="0" y="0"/>
          <a:chExt cx="0" cy="0"/>
        </a:xfrm>
      </p:grpSpPr>
      <p:grpSp>
        <p:nvGrpSpPr>
          <p:cNvPr id="21" name="Google Shape;21;p58"/>
          <p:cNvGrpSpPr/>
          <p:nvPr/>
        </p:nvGrpSpPr>
        <p:grpSpPr>
          <a:xfrm>
            <a:off x="8223695" y="2124157"/>
            <a:ext cx="1457115" cy="2468198"/>
            <a:chOff x="70293" y="1615974"/>
            <a:chExt cx="1758527" cy="2978398"/>
          </a:xfrm>
        </p:grpSpPr>
        <p:sp>
          <p:nvSpPr>
            <p:cNvPr id="22" name="Google Shape;22;p58"/>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58"/>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58"/>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58"/>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58"/>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58"/>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8"/>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8"/>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58"/>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58"/>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58"/>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58"/>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58"/>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 name="Google Shape;35;p58"/>
          <p:cNvSpPr/>
          <p:nvPr/>
        </p:nvSpPr>
        <p:spPr>
          <a:xfrm>
            <a:off x="8859701" y="1619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58"/>
          <p:cNvSpPr/>
          <p:nvPr/>
        </p:nvSpPr>
        <p:spPr>
          <a:xfrm>
            <a:off x="7402376"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8"/>
          <p:cNvSpPr/>
          <p:nvPr/>
        </p:nvSpPr>
        <p:spPr>
          <a:xfrm>
            <a:off x="7065835" y="103712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58"/>
          <p:cNvSpPr/>
          <p:nvPr/>
        </p:nvSpPr>
        <p:spPr>
          <a:xfrm>
            <a:off x="402077"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58"/>
          <p:cNvSpPr/>
          <p:nvPr/>
        </p:nvSpPr>
        <p:spPr>
          <a:xfrm>
            <a:off x="1024377" y="2195234"/>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58"/>
          <p:cNvSpPr txBox="1">
            <a:spLocks noGrp="1"/>
          </p:cNvSpPr>
          <p:nvPr>
            <p:ph type="subTitle" idx="1"/>
          </p:nvPr>
        </p:nvSpPr>
        <p:spPr>
          <a:xfrm>
            <a:off x="3084950" y="1202875"/>
            <a:ext cx="3775500" cy="47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algn="l">
              <a:lnSpc>
                <a:spcPct val="100000"/>
              </a:lnSpc>
              <a:spcBef>
                <a:spcPts val="0"/>
              </a:spcBef>
              <a:spcAft>
                <a:spcPts val="0"/>
              </a:spcAft>
              <a:buSzPts val="2400"/>
              <a:buFont typeface="Bree Serif"/>
              <a:buNone/>
              <a:defRPr sz="2400">
                <a:latin typeface="Bree Serif"/>
                <a:ea typeface="Bree Serif"/>
                <a:cs typeface="Bree Serif"/>
                <a:sym typeface="Bree Serif"/>
              </a:defRPr>
            </a:lvl2pPr>
            <a:lvl3pPr lvl="2" algn="l">
              <a:lnSpc>
                <a:spcPct val="100000"/>
              </a:lnSpc>
              <a:spcBef>
                <a:spcPts val="1600"/>
              </a:spcBef>
              <a:spcAft>
                <a:spcPts val="0"/>
              </a:spcAft>
              <a:buSzPts val="2400"/>
              <a:buFont typeface="Bree Serif"/>
              <a:buNone/>
              <a:defRPr sz="2400">
                <a:latin typeface="Bree Serif"/>
                <a:ea typeface="Bree Serif"/>
                <a:cs typeface="Bree Serif"/>
                <a:sym typeface="Bree Serif"/>
              </a:defRPr>
            </a:lvl3pPr>
            <a:lvl4pPr lvl="3" algn="l">
              <a:lnSpc>
                <a:spcPct val="100000"/>
              </a:lnSpc>
              <a:spcBef>
                <a:spcPts val="1600"/>
              </a:spcBef>
              <a:spcAft>
                <a:spcPts val="0"/>
              </a:spcAft>
              <a:buSzPts val="2400"/>
              <a:buFont typeface="Bree Serif"/>
              <a:buNone/>
              <a:defRPr sz="2400">
                <a:latin typeface="Bree Serif"/>
                <a:ea typeface="Bree Serif"/>
                <a:cs typeface="Bree Serif"/>
                <a:sym typeface="Bree Serif"/>
              </a:defRPr>
            </a:lvl4pPr>
            <a:lvl5pPr lvl="4" algn="l">
              <a:lnSpc>
                <a:spcPct val="100000"/>
              </a:lnSpc>
              <a:spcBef>
                <a:spcPts val="1600"/>
              </a:spcBef>
              <a:spcAft>
                <a:spcPts val="0"/>
              </a:spcAft>
              <a:buSzPts val="2400"/>
              <a:buFont typeface="Bree Serif"/>
              <a:buNone/>
              <a:defRPr sz="2400">
                <a:latin typeface="Bree Serif"/>
                <a:ea typeface="Bree Serif"/>
                <a:cs typeface="Bree Serif"/>
                <a:sym typeface="Bree Serif"/>
              </a:defRPr>
            </a:lvl5pPr>
            <a:lvl6pPr lvl="5" algn="l">
              <a:lnSpc>
                <a:spcPct val="100000"/>
              </a:lnSpc>
              <a:spcBef>
                <a:spcPts val="1600"/>
              </a:spcBef>
              <a:spcAft>
                <a:spcPts val="0"/>
              </a:spcAft>
              <a:buSzPts val="2400"/>
              <a:buFont typeface="Bree Serif"/>
              <a:buNone/>
              <a:defRPr sz="2400">
                <a:latin typeface="Bree Serif"/>
                <a:ea typeface="Bree Serif"/>
                <a:cs typeface="Bree Serif"/>
                <a:sym typeface="Bree Serif"/>
              </a:defRPr>
            </a:lvl6pPr>
            <a:lvl7pPr lvl="6" algn="l">
              <a:lnSpc>
                <a:spcPct val="100000"/>
              </a:lnSpc>
              <a:spcBef>
                <a:spcPts val="1600"/>
              </a:spcBef>
              <a:spcAft>
                <a:spcPts val="0"/>
              </a:spcAft>
              <a:buSzPts val="2400"/>
              <a:buFont typeface="Bree Serif"/>
              <a:buNone/>
              <a:defRPr sz="2400">
                <a:latin typeface="Bree Serif"/>
                <a:ea typeface="Bree Serif"/>
                <a:cs typeface="Bree Serif"/>
                <a:sym typeface="Bree Serif"/>
              </a:defRPr>
            </a:lvl7pPr>
            <a:lvl8pPr lvl="7" algn="l">
              <a:lnSpc>
                <a:spcPct val="100000"/>
              </a:lnSpc>
              <a:spcBef>
                <a:spcPts val="1600"/>
              </a:spcBef>
              <a:spcAft>
                <a:spcPts val="0"/>
              </a:spcAft>
              <a:buSzPts val="2400"/>
              <a:buFont typeface="Bree Serif"/>
              <a:buNone/>
              <a:defRPr sz="2400">
                <a:latin typeface="Bree Serif"/>
                <a:ea typeface="Bree Serif"/>
                <a:cs typeface="Bree Serif"/>
                <a:sym typeface="Bree Serif"/>
              </a:defRPr>
            </a:lvl8pPr>
            <a:lvl9pPr lvl="8" algn="l">
              <a:lnSpc>
                <a:spcPct val="100000"/>
              </a:lnSpc>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41" name="Google Shape;41;p58"/>
          <p:cNvSpPr txBox="1">
            <a:spLocks noGrp="1"/>
          </p:cNvSpPr>
          <p:nvPr>
            <p:ph type="title"/>
          </p:nvPr>
        </p:nvSpPr>
        <p:spPr>
          <a:xfrm>
            <a:off x="2172998" y="1342350"/>
            <a:ext cx="705000" cy="78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400" b="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42" name="Google Shape;42;p58"/>
          <p:cNvSpPr txBox="1">
            <a:spLocks noGrp="1"/>
          </p:cNvSpPr>
          <p:nvPr>
            <p:ph type="subTitle" idx="2"/>
          </p:nvPr>
        </p:nvSpPr>
        <p:spPr>
          <a:xfrm>
            <a:off x="3084962" y="1528675"/>
            <a:ext cx="3287100" cy="57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43" name="Google Shape;43;p58"/>
          <p:cNvSpPr txBox="1">
            <a:spLocks noGrp="1"/>
          </p:cNvSpPr>
          <p:nvPr>
            <p:ph type="title" idx="3"/>
          </p:nvPr>
        </p:nvSpPr>
        <p:spPr>
          <a:xfrm>
            <a:off x="713225" y="372390"/>
            <a:ext cx="7699200" cy="47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44" name="Google Shape;44;p58"/>
          <p:cNvSpPr txBox="1">
            <a:spLocks noGrp="1"/>
          </p:cNvSpPr>
          <p:nvPr>
            <p:ph type="subTitle" idx="4"/>
          </p:nvPr>
        </p:nvSpPr>
        <p:spPr>
          <a:xfrm>
            <a:off x="3084950" y="2281650"/>
            <a:ext cx="3775500" cy="47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algn="l">
              <a:lnSpc>
                <a:spcPct val="100000"/>
              </a:lnSpc>
              <a:spcBef>
                <a:spcPts val="0"/>
              </a:spcBef>
              <a:spcAft>
                <a:spcPts val="0"/>
              </a:spcAft>
              <a:buSzPts val="2400"/>
              <a:buFont typeface="Bree Serif"/>
              <a:buNone/>
              <a:defRPr sz="2400">
                <a:latin typeface="Bree Serif"/>
                <a:ea typeface="Bree Serif"/>
                <a:cs typeface="Bree Serif"/>
                <a:sym typeface="Bree Serif"/>
              </a:defRPr>
            </a:lvl2pPr>
            <a:lvl3pPr lvl="2" algn="l">
              <a:lnSpc>
                <a:spcPct val="100000"/>
              </a:lnSpc>
              <a:spcBef>
                <a:spcPts val="1600"/>
              </a:spcBef>
              <a:spcAft>
                <a:spcPts val="0"/>
              </a:spcAft>
              <a:buSzPts val="2400"/>
              <a:buFont typeface="Bree Serif"/>
              <a:buNone/>
              <a:defRPr sz="2400">
                <a:latin typeface="Bree Serif"/>
                <a:ea typeface="Bree Serif"/>
                <a:cs typeface="Bree Serif"/>
                <a:sym typeface="Bree Serif"/>
              </a:defRPr>
            </a:lvl3pPr>
            <a:lvl4pPr lvl="3" algn="l">
              <a:lnSpc>
                <a:spcPct val="100000"/>
              </a:lnSpc>
              <a:spcBef>
                <a:spcPts val="1600"/>
              </a:spcBef>
              <a:spcAft>
                <a:spcPts val="0"/>
              </a:spcAft>
              <a:buSzPts val="2400"/>
              <a:buFont typeface="Bree Serif"/>
              <a:buNone/>
              <a:defRPr sz="2400">
                <a:latin typeface="Bree Serif"/>
                <a:ea typeface="Bree Serif"/>
                <a:cs typeface="Bree Serif"/>
                <a:sym typeface="Bree Serif"/>
              </a:defRPr>
            </a:lvl4pPr>
            <a:lvl5pPr lvl="4" algn="l">
              <a:lnSpc>
                <a:spcPct val="100000"/>
              </a:lnSpc>
              <a:spcBef>
                <a:spcPts val="1600"/>
              </a:spcBef>
              <a:spcAft>
                <a:spcPts val="0"/>
              </a:spcAft>
              <a:buSzPts val="2400"/>
              <a:buFont typeface="Bree Serif"/>
              <a:buNone/>
              <a:defRPr sz="2400">
                <a:latin typeface="Bree Serif"/>
                <a:ea typeface="Bree Serif"/>
                <a:cs typeface="Bree Serif"/>
                <a:sym typeface="Bree Serif"/>
              </a:defRPr>
            </a:lvl5pPr>
            <a:lvl6pPr lvl="5" algn="l">
              <a:lnSpc>
                <a:spcPct val="100000"/>
              </a:lnSpc>
              <a:spcBef>
                <a:spcPts val="1600"/>
              </a:spcBef>
              <a:spcAft>
                <a:spcPts val="0"/>
              </a:spcAft>
              <a:buSzPts val="2400"/>
              <a:buFont typeface="Bree Serif"/>
              <a:buNone/>
              <a:defRPr sz="2400">
                <a:latin typeface="Bree Serif"/>
                <a:ea typeface="Bree Serif"/>
                <a:cs typeface="Bree Serif"/>
                <a:sym typeface="Bree Serif"/>
              </a:defRPr>
            </a:lvl6pPr>
            <a:lvl7pPr lvl="6" algn="l">
              <a:lnSpc>
                <a:spcPct val="100000"/>
              </a:lnSpc>
              <a:spcBef>
                <a:spcPts val="1600"/>
              </a:spcBef>
              <a:spcAft>
                <a:spcPts val="0"/>
              </a:spcAft>
              <a:buSzPts val="2400"/>
              <a:buFont typeface="Bree Serif"/>
              <a:buNone/>
              <a:defRPr sz="2400">
                <a:latin typeface="Bree Serif"/>
                <a:ea typeface="Bree Serif"/>
                <a:cs typeface="Bree Serif"/>
                <a:sym typeface="Bree Serif"/>
              </a:defRPr>
            </a:lvl7pPr>
            <a:lvl8pPr lvl="7" algn="l">
              <a:lnSpc>
                <a:spcPct val="100000"/>
              </a:lnSpc>
              <a:spcBef>
                <a:spcPts val="1600"/>
              </a:spcBef>
              <a:spcAft>
                <a:spcPts val="0"/>
              </a:spcAft>
              <a:buSzPts val="2400"/>
              <a:buFont typeface="Bree Serif"/>
              <a:buNone/>
              <a:defRPr sz="2400">
                <a:latin typeface="Bree Serif"/>
                <a:ea typeface="Bree Serif"/>
                <a:cs typeface="Bree Serif"/>
                <a:sym typeface="Bree Serif"/>
              </a:defRPr>
            </a:lvl8pPr>
            <a:lvl9pPr lvl="8" algn="l">
              <a:lnSpc>
                <a:spcPct val="100000"/>
              </a:lnSpc>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45" name="Google Shape;45;p58"/>
          <p:cNvSpPr txBox="1">
            <a:spLocks noGrp="1"/>
          </p:cNvSpPr>
          <p:nvPr>
            <p:ph type="title" idx="5"/>
          </p:nvPr>
        </p:nvSpPr>
        <p:spPr>
          <a:xfrm>
            <a:off x="2172998" y="2373900"/>
            <a:ext cx="705000" cy="78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400" b="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46" name="Google Shape;46;p58"/>
          <p:cNvSpPr txBox="1">
            <a:spLocks noGrp="1"/>
          </p:cNvSpPr>
          <p:nvPr>
            <p:ph type="subTitle" idx="6"/>
          </p:nvPr>
        </p:nvSpPr>
        <p:spPr>
          <a:xfrm>
            <a:off x="3084962" y="2607450"/>
            <a:ext cx="3287100" cy="57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47" name="Google Shape;47;p58"/>
          <p:cNvSpPr txBox="1">
            <a:spLocks noGrp="1"/>
          </p:cNvSpPr>
          <p:nvPr>
            <p:ph type="subTitle" idx="7"/>
          </p:nvPr>
        </p:nvSpPr>
        <p:spPr>
          <a:xfrm>
            <a:off x="3084992" y="3360425"/>
            <a:ext cx="3775500" cy="47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algn="l">
              <a:lnSpc>
                <a:spcPct val="100000"/>
              </a:lnSpc>
              <a:spcBef>
                <a:spcPts val="0"/>
              </a:spcBef>
              <a:spcAft>
                <a:spcPts val="0"/>
              </a:spcAft>
              <a:buSzPts val="2400"/>
              <a:buFont typeface="Bree Serif"/>
              <a:buNone/>
              <a:defRPr sz="2400">
                <a:latin typeface="Bree Serif"/>
                <a:ea typeface="Bree Serif"/>
                <a:cs typeface="Bree Serif"/>
                <a:sym typeface="Bree Serif"/>
              </a:defRPr>
            </a:lvl2pPr>
            <a:lvl3pPr lvl="2" algn="l">
              <a:lnSpc>
                <a:spcPct val="100000"/>
              </a:lnSpc>
              <a:spcBef>
                <a:spcPts val="1600"/>
              </a:spcBef>
              <a:spcAft>
                <a:spcPts val="0"/>
              </a:spcAft>
              <a:buSzPts val="2400"/>
              <a:buFont typeface="Bree Serif"/>
              <a:buNone/>
              <a:defRPr sz="2400">
                <a:latin typeface="Bree Serif"/>
                <a:ea typeface="Bree Serif"/>
                <a:cs typeface="Bree Serif"/>
                <a:sym typeface="Bree Serif"/>
              </a:defRPr>
            </a:lvl3pPr>
            <a:lvl4pPr lvl="3" algn="l">
              <a:lnSpc>
                <a:spcPct val="100000"/>
              </a:lnSpc>
              <a:spcBef>
                <a:spcPts val="1600"/>
              </a:spcBef>
              <a:spcAft>
                <a:spcPts val="0"/>
              </a:spcAft>
              <a:buSzPts val="2400"/>
              <a:buFont typeface="Bree Serif"/>
              <a:buNone/>
              <a:defRPr sz="2400">
                <a:latin typeface="Bree Serif"/>
                <a:ea typeface="Bree Serif"/>
                <a:cs typeface="Bree Serif"/>
                <a:sym typeface="Bree Serif"/>
              </a:defRPr>
            </a:lvl4pPr>
            <a:lvl5pPr lvl="4" algn="l">
              <a:lnSpc>
                <a:spcPct val="100000"/>
              </a:lnSpc>
              <a:spcBef>
                <a:spcPts val="1600"/>
              </a:spcBef>
              <a:spcAft>
                <a:spcPts val="0"/>
              </a:spcAft>
              <a:buSzPts val="2400"/>
              <a:buFont typeface="Bree Serif"/>
              <a:buNone/>
              <a:defRPr sz="2400">
                <a:latin typeface="Bree Serif"/>
                <a:ea typeface="Bree Serif"/>
                <a:cs typeface="Bree Serif"/>
                <a:sym typeface="Bree Serif"/>
              </a:defRPr>
            </a:lvl5pPr>
            <a:lvl6pPr lvl="5" algn="l">
              <a:lnSpc>
                <a:spcPct val="100000"/>
              </a:lnSpc>
              <a:spcBef>
                <a:spcPts val="1600"/>
              </a:spcBef>
              <a:spcAft>
                <a:spcPts val="0"/>
              </a:spcAft>
              <a:buSzPts val="2400"/>
              <a:buFont typeface="Bree Serif"/>
              <a:buNone/>
              <a:defRPr sz="2400">
                <a:latin typeface="Bree Serif"/>
                <a:ea typeface="Bree Serif"/>
                <a:cs typeface="Bree Serif"/>
                <a:sym typeface="Bree Serif"/>
              </a:defRPr>
            </a:lvl6pPr>
            <a:lvl7pPr lvl="6" algn="l">
              <a:lnSpc>
                <a:spcPct val="100000"/>
              </a:lnSpc>
              <a:spcBef>
                <a:spcPts val="1600"/>
              </a:spcBef>
              <a:spcAft>
                <a:spcPts val="0"/>
              </a:spcAft>
              <a:buSzPts val="2400"/>
              <a:buFont typeface="Bree Serif"/>
              <a:buNone/>
              <a:defRPr sz="2400">
                <a:latin typeface="Bree Serif"/>
                <a:ea typeface="Bree Serif"/>
                <a:cs typeface="Bree Serif"/>
                <a:sym typeface="Bree Serif"/>
              </a:defRPr>
            </a:lvl7pPr>
            <a:lvl8pPr lvl="7" algn="l">
              <a:lnSpc>
                <a:spcPct val="100000"/>
              </a:lnSpc>
              <a:spcBef>
                <a:spcPts val="1600"/>
              </a:spcBef>
              <a:spcAft>
                <a:spcPts val="0"/>
              </a:spcAft>
              <a:buSzPts val="2400"/>
              <a:buFont typeface="Bree Serif"/>
              <a:buNone/>
              <a:defRPr sz="2400">
                <a:latin typeface="Bree Serif"/>
                <a:ea typeface="Bree Serif"/>
                <a:cs typeface="Bree Serif"/>
                <a:sym typeface="Bree Serif"/>
              </a:defRPr>
            </a:lvl8pPr>
            <a:lvl9pPr lvl="8" algn="l">
              <a:lnSpc>
                <a:spcPct val="100000"/>
              </a:lnSpc>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48" name="Google Shape;48;p58"/>
          <p:cNvSpPr txBox="1">
            <a:spLocks noGrp="1"/>
          </p:cNvSpPr>
          <p:nvPr>
            <p:ph type="title" idx="8"/>
          </p:nvPr>
        </p:nvSpPr>
        <p:spPr>
          <a:xfrm>
            <a:off x="2172998" y="3483425"/>
            <a:ext cx="705000" cy="78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400" b="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49" name="Google Shape;49;p58"/>
          <p:cNvSpPr txBox="1">
            <a:spLocks noGrp="1"/>
          </p:cNvSpPr>
          <p:nvPr>
            <p:ph type="subTitle" idx="9"/>
          </p:nvPr>
        </p:nvSpPr>
        <p:spPr>
          <a:xfrm>
            <a:off x="3084925" y="3686225"/>
            <a:ext cx="3287100" cy="57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grpSp>
        <p:nvGrpSpPr>
          <p:cNvPr id="50" name="Google Shape;50;p58"/>
          <p:cNvGrpSpPr/>
          <p:nvPr/>
        </p:nvGrpSpPr>
        <p:grpSpPr>
          <a:xfrm>
            <a:off x="-1066499" y="3894420"/>
            <a:ext cx="2325243" cy="705000"/>
            <a:chOff x="-1066499" y="3894420"/>
            <a:chExt cx="2325243" cy="705000"/>
          </a:xfrm>
        </p:grpSpPr>
        <p:sp>
          <p:nvSpPr>
            <p:cNvPr id="51" name="Google Shape;51;p58"/>
            <p:cNvSpPr/>
            <p:nvPr/>
          </p:nvSpPr>
          <p:spPr>
            <a:xfrm>
              <a:off x="-91568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58"/>
            <p:cNvSpPr/>
            <p:nvPr/>
          </p:nvSpPr>
          <p:spPr>
            <a:xfrm>
              <a:off x="-1066499" y="4599352"/>
              <a:ext cx="2325243" cy="68"/>
            </a:xfrm>
            <a:custGeom>
              <a:avLst/>
              <a:gdLst/>
              <a:ahLst/>
              <a:cxnLst/>
              <a:rect l="l" t="t" r="r" b="b"/>
              <a:pathLst>
                <a:path w="34196" h="1" fill="none" extrusionOk="0">
                  <a:moveTo>
                    <a:pt x="0" y="1"/>
                  </a:moveTo>
                  <a:lnTo>
                    <a:pt x="34195" y="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28">
    <p:spTree>
      <p:nvGrpSpPr>
        <p:cNvPr id="1" name="Shape 849"/>
        <p:cNvGrpSpPr/>
        <p:nvPr/>
      </p:nvGrpSpPr>
      <p:grpSpPr>
        <a:xfrm>
          <a:off x="0" y="0"/>
          <a:ext cx="0" cy="0"/>
          <a:chOff x="0" y="0"/>
          <a:chExt cx="0" cy="0"/>
        </a:xfrm>
      </p:grpSpPr>
      <p:grpSp>
        <p:nvGrpSpPr>
          <p:cNvPr id="850" name="Google Shape;850;p87"/>
          <p:cNvGrpSpPr/>
          <p:nvPr/>
        </p:nvGrpSpPr>
        <p:grpSpPr>
          <a:xfrm flipH="1">
            <a:off x="5029440" y="926043"/>
            <a:ext cx="1586998" cy="3673373"/>
            <a:chOff x="253450" y="920693"/>
            <a:chExt cx="1586998" cy="3673373"/>
          </a:xfrm>
        </p:grpSpPr>
        <p:sp>
          <p:nvSpPr>
            <p:cNvPr id="851" name="Google Shape;851;p87"/>
            <p:cNvSpPr/>
            <p:nvPr/>
          </p:nvSpPr>
          <p:spPr>
            <a:xfrm>
              <a:off x="589160" y="3059729"/>
              <a:ext cx="0" cy="113820"/>
            </a:xfrm>
            <a:custGeom>
              <a:avLst/>
              <a:gdLst/>
              <a:ahLst/>
              <a:cxnLst/>
              <a:rect l="l" t="t" r="r" b="b"/>
              <a:pathLst>
                <a:path w="120000" h="1247" fill="none" extrusionOk="0">
                  <a:moveTo>
                    <a:pt x="0" y="0"/>
                  </a:moveTo>
                  <a:lnTo>
                    <a:pt x="0" y="1247"/>
                  </a:lnTo>
                </a:path>
              </a:pathLst>
            </a:custGeom>
            <a:noFill/>
            <a:ln w="9525"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87"/>
            <p:cNvSpPr/>
            <p:nvPr/>
          </p:nvSpPr>
          <p:spPr>
            <a:xfrm>
              <a:off x="622384" y="2646343"/>
              <a:ext cx="91" cy="113820"/>
            </a:xfrm>
            <a:custGeom>
              <a:avLst/>
              <a:gdLst/>
              <a:ahLst/>
              <a:cxnLst/>
              <a:rect l="l" t="t" r="r" b="b"/>
              <a:pathLst>
                <a:path w="1" h="1247" fill="none" extrusionOk="0">
                  <a:moveTo>
                    <a:pt x="1" y="1"/>
                  </a:moveTo>
                  <a:lnTo>
                    <a:pt x="1" y="1247"/>
                  </a:lnTo>
                </a:path>
              </a:pathLst>
            </a:custGeom>
            <a:noFill/>
            <a:ln w="9525"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87"/>
            <p:cNvSpPr/>
            <p:nvPr/>
          </p:nvSpPr>
          <p:spPr>
            <a:xfrm>
              <a:off x="253450" y="92069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87"/>
            <p:cNvSpPr/>
            <p:nvPr/>
          </p:nvSpPr>
          <p:spPr>
            <a:xfrm>
              <a:off x="1046905" y="1453375"/>
              <a:ext cx="91" cy="3140681"/>
            </a:xfrm>
            <a:custGeom>
              <a:avLst/>
              <a:gdLst/>
              <a:ahLst/>
              <a:cxnLst/>
              <a:rect l="l" t="t" r="r" b="b"/>
              <a:pathLst>
                <a:path w="1" h="34409" fill="none" extrusionOk="0">
                  <a:moveTo>
                    <a:pt x="0" y="0"/>
                  </a:moveTo>
                  <a:lnTo>
                    <a:pt x="0" y="3440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87"/>
            <p:cNvSpPr/>
            <p:nvPr/>
          </p:nvSpPr>
          <p:spPr>
            <a:xfrm>
              <a:off x="578025" y="4593975"/>
              <a:ext cx="954463" cy="91"/>
            </a:xfrm>
            <a:custGeom>
              <a:avLst/>
              <a:gdLst/>
              <a:ahLst/>
              <a:cxnLst/>
              <a:rect l="l" t="t" r="r" b="b"/>
              <a:pathLst>
                <a:path w="10457" h="1" fill="none" extrusionOk="0">
                  <a:moveTo>
                    <a:pt x="0" y="0"/>
                  </a:moveTo>
                  <a:lnTo>
                    <a:pt x="10457"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87"/>
            <p:cNvSpPr/>
            <p:nvPr/>
          </p:nvSpPr>
          <p:spPr>
            <a:xfrm>
              <a:off x="1046905" y="1844581"/>
              <a:ext cx="163747" cy="557690"/>
            </a:xfrm>
            <a:custGeom>
              <a:avLst/>
              <a:gdLst/>
              <a:ahLst/>
              <a:cxnLst/>
              <a:rect l="l" t="t" r="r" b="b"/>
              <a:pathLst>
                <a:path w="1794" h="6110" fill="none" extrusionOk="0">
                  <a:moveTo>
                    <a:pt x="1794" y="0"/>
                  </a:moveTo>
                  <a:lnTo>
                    <a:pt x="0" y="611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87"/>
            <p:cNvSpPr/>
            <p:nvPr/>
          </p:nvSpPr>
          <p:spPr>
            <a:xfrm>
              <a:off x="716763" y="2402182"/>
              <a:ext cx="330233" cy="713132"/>
            </a:xfrm>
            <a:custGeom>
              <a:avLst/>
              <a:gdLst/>
              <a:ahLst/>
              <a:cxnLst/>
              <a:rect l="l" t="t" r="r" b="b"/>
              <a:pathLst>
                <a:path w="3618" h="7813" fill="none" extrusionOk="0">
                  <a:moveTo>
                    <a:pt x="0" y="1"/>
                  </a:moveTo>
                  <a:lnTo>
                    <a:pt x="3617" y="781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87"/>
            <p:cNvSpPr/>
            <p:nvPr/>
          </p:nvSpPr>
          <p:spPr>
            <a:xfrm>
              <a:off x="1046905" y="3115224"/>
              <a:ext cx="277476" cy="413476"/>
            </a:xfrm>
            <a:custGeom>
              <a:avLst/>
              <a:gdLst/>
              <a:ahLst/>
              <a:cxnLst/>
              <a:rect l="l" t="t" r="r" b="b"/>
              <a:pathLst>
                <a:path w="3040" h="4530" fill="none" extrusionOk="0">
                  <a:moveTo>
                    <a:pt x="3040" y="0"/>
                  </a:moveTo>
                  <a:lnTo>
                    <a:pt x="0" y="452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87"/>
            <p:cNvSpPr/>
            <p:nvPr/>
          </p:nvSpPr>
          <p:spPr>
            <a:xfrm>
              <a:off x="1263319" y="2402182"/>
              <a:ext cx="91" cy="119388"/>
            </a:xfrm>
            <a:custGeom>
              <a:avLst/>
              <a:gdLst/>
              <a:ahLst/>
              <a:cxnLst/>
              <a:rect l="l" t="t" r="r" b="b"/>
              <a:pathLst>
                <a:path w="1" h="1308" fill="none" extrusionOk="0">
                  <a:moveTo>
                    <a:pt x="0" y="1"/>
                  </a:moveTo>
                  <a:lnTo>
                    <a:pt x="0" y="130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87"/>
            <p:cNvSpPr/>
            <p:nvPr/>
          </p:nvSpPr>
          <p:spPr>
            <a:xfrm>
              <a:off x="1426975" y="2815568"/>
              <a:ext cx="91" cy="113820"/>
            </a:xfrm>
            <a:custGeom>
              <a:avLst/>
              <a:gdLst/>
              <a:ahLst/>
              <a:cxnLst/>
              <a:rect l="l" t="t" r="r" b="b"/>
              <a:pathLst>
                <a:path w="1" h="1247" fill="none" extrusionOk="0">
                  <a:moveTo>
                    <a:pt x="1" y="1"/>
                  </a:moveTo>
                  <a:lnTo>
                    <a:pt x="1" y="124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87"/>
            <p:cNvSpPr/>
            <p:nvPr/>
          </p:nvSpPr>
          <p:spPr>
            <a:xfrm>
              <a:off x="1382615" y="2066471"/>
              <a:ext cx="91" cy="116649"/>
            </a:xfrm>
            <a:custGeom>
              <a:avLst/>
              <a:gdLst/>
              <a:ahLst/>
              <a:cxnLst/>
              <a:rect l="l" t="t" r="r" b="b"/>
              <a:pathLst>
                <a:path w="1" h="1278" fill="none" extrusionOk="0">
                  <a:moveTo>
                    <a:pt x="0" y="1"/>
                  </a:moveTo>
                  <a:lnTo>
                    <a:pt x="0" y="127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87"/>
            <p:cNvSpPr/>
            <p:nvPr/>
          </p:nvSpPr>
          <p:spPr>
            <a:xfrm>
              <a:off x="1210561" y="1594852"/>
              <a:ext cx="91" cy="113820"/>
            </a:xfrm>
            <a:custGeom>
              <a:avLst/>
              <a:gdLst/>
              <a:ahLst/>
              <a:cxnLst/>
              <a:rect l="l" t="t" r="r" b="b"/>
              <a:pathLst>
                <a:path w="1" h="1247" fill="none" extrusionOk="0">
                  <a:moveTo>
                    <a:pt x="1" y="1"/>
                  </a:moveTo>
                  <a:lnTo>
                    <a:pt x="1" y="124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87"/>
            <p:cNvSpPr/>
            <p:nvPr/>
          </p:nvSpPr>
          <p:spPr>
            <a:xfrm>
              <a:off x="672312" y="1877805"/>
              <a:ext cx="91" cy="113911"/>
            </a:xfrm>
            <a:custGeom>
              <a:avLst/>
              <a:gdLst/>
              <a:ahLst/>
              <a:cxnLst/>
              <a:rect l="l" t="t" r="r" b="b"/>
              <a:pathLst>
                <a:path w="1" h="1248" fill="none" extrusionOk="0">
                  <a:moveTo>
                    <a:pt x="1" y="1"/>
                  </a:moveTo>
                  <a:lnTo>
                    <a:pt x="1" y="124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87"/>
            <p:cNvSpPr/>
            <p:nvPr/>
          </p:nvSpPr>
          <p:spPr>
            <a:xfrm>
              <a:off x="913735" y="1708581"/>
              <a:ext cx="91" cy="116649"/>
            </a:xfrm>
            <a:custGeom>
              <a:avLst/>
              <a:gdLst/>
              <a:ahLst/>
              <a:cxnLst/>
              <a:rect l="l" t="t" r="r" b="b"/>
              <a:pathLst>
                <a:path w="1" h="1278" fill="none" extrusionOk="0">
                  <a:moveTo>
                    <a:pt x="0" y="1"/>
                  </a:moveTo>
                  <a:lnTo>
                    <a:pt x="0" y="127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87"/>
            <p:cNvSpPr/>
            <p:nvPr/>
          </p:nvSpPr>
          <p:spPr>
            <a:xfrm>
              <a:off x="913735" y="2402182"/>
              <a:ext cx="91" cy="119388"/>
            </a:xfrm>
            <a:custGeom>
              <a:avLst/>
              <a:gdLst/>
              <a:ahLst/>
              <a:cxnLst/>
              <a:rect l="l" t="t" r="r" b="b"/>
              <a:pathLst>
                <a:path w="1" h="1308" fill="none" extrusionOk="0">
                  <a:moveTo>
                    <a:pt x="0" y="1"/>
                  </a:moveTo>
                  <a:lnTo>
                    <a:pt x="0" y="130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87"/>
            <p:cNvSpPr/>
            <p:nvPr/>
          </p:nvSpPr>
          <p:spPr>
            <a:xfrm>
              <a:off x="758384" y="2815568"/>
              <a:ext cx="91" cy="113820"/>
            </a:xfrm>
            <a:custGeom>
              <a:avLst/>
              <a:gdLst/>
              <a:ahLst/>
              <a:cxnLst/>
              <a:rect l="l" t="t" r="r" b="b"/>
              <a:pathLst>
                <a:path w="1" h="1247" fill="none" extrusionOk="0">
                  <a:moveTo>
                    <a:pt x="0" y="1"/>
                  </a:moveTo>
                  <a:lnTo>
                    <a:pt x="0" y="124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87"/>
            <p:cNvSpPr/>
            <p:nvPr/>
          </p:nvSpPr>
          <p:spPr>
            <a:xfrm>
              <a:off x="844365" y="2066471"/>
              <a:ext cx="91" cy="116649"/>
            </a:xfrm>
            <a:custGeom>
              <a:avLst/>
              <a:gdLst/>
              <a:ahLst/>
              <a:cxnLst/>
              <a:rect l="l" t="t" r="r" b="b"/>
              <a:pathLst>
                <a:path w="1" h="1278" fill="none" extrusionOk="0">
                  <a:moveTo>
                    <a:pt x="0" y="1"/>
                  </a:moveTo>
                  <a:lnTo>
                    <a:pt x="0" y="127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87"/>
            <p:cNvSpPr/>
            <p:nvPr/>
          </p:nvSpPr>
          <p:spPr>
            <a:xfrm>
              <a:off x="1088527" y="1095485"/>
              <a:ext cx="91" cy="116649"/>
            </a:xfrm>
            <a:custGeom>
              <a:avLst/>
              <a:gdLst/>
              <a:ahLst/>
              <a:cxnLst/>
              <a:rect l="l" t="t" r="r" b="b"/>
              <a:pathLst>
                <a:path w="1" h="1278" fill="none" extrusionOk="0">
                  <a:moveTo>
                    <a:pt x="0" y="0"/>
                  </a:moveTo>
                  <a:lnTo>
                    <a:pt x="0" y="127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87"/>
            <p:cNvSpPr/>
            <p:nvPr/>
          </p:nvSpPr>
          <p:spPr>
            <a:xfrm>
              <a:off x="1468596" y="3217909"/>
              <a:ext cx="91" cy="116558"/>
            </a:xfrm>
            <a:custGeom>
              <a:avLst/>
              <a:gdLst/>
              <a:ahLst/>
              <a:cxnLst/>
              <a:rect l="l" t="t" r="r" b="b"/>
              <a:pathLst>
                <a:path w="1" h="1277" fill="none" extrusionOk="0">
                  <a:moveTo>
                    <a:pt x="0" y="0"/>
                  </a:moveTo>
                  <a:lnTo>
                    <a:pt x="0" y="127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87"/>
            <p:cNvSpPr/>
            <p:nvPr/>
          </p:nvSpPr>
          <p:spPr>
            <a:xfrm>
              <a:off x="1263319" y="3375998"/>
              <a:ext cx="91" cy="113820"/>
            </a:xfrm>
            <a:custGeom>
              <a:avLst/>
              <a:gdLst/>
              <a:ahLst/>
              <a:cxnLst/>
              <a:rect l="l" t="t" r="r" b="b"/>
              <a:pathLst>
                <a:path w="1" h="1247" fill="none" extrusionOk="0">
                  <a:moveTo>
                    <a:pt x="0" y="1"/>
                  </a:moveTo>
                  <a:lnTo>
                    <a:pt x="0" y="124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87"/>
            <p:cNvSpPr/>
            <p:nvPr/>
          </p:nvSpPr>
          <p:spPr>
            <a:xfrm>
              <a:off x="1235571" y="2701839"/>
              <a:ext cx="91" cy="113820"/>
            </a:xfrm>
            <a:custGeom>
              <a:avLst/>
              <a:gdLst/>
              <a:ahLst/>
              <a:cxnLst/>
              <a:rect l="l" t="t" r="r" b="b"/>
              <a:pathLst>
                <a:path w="1" h="1247" fill="none" extrusionOk="0">
                  <a:moveTo>
                    <a:pt x="0" y="0"/>
                  </a:moveTo>
                  <a:lnTo>
                    <a:pt x="0" y="124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87"/>
            <p:cNvSpPr/>
            <p:nvPr/>
          </p:nvSpPr>
          <p:spPr>
            <a:xfrm>
              <a:off x="788870" y="3159584"/>
              <a:ext cx="91" cy="113820"/>
            </a:xfrm>
            <a:custGeom>
              <a:avLst/>
              <a:gdLst/>
              <a:ahLst/>
              <a:cxnLst/>
              <a:rect l="l" t="t" r="r" b="b"/>
              <a:pathLst>
                <a:path w="1" h="1247" fill="none" extrusionOk="0">
                  <a:moveTo>
                    <a:pt x="0" y="1"/>
                  </a:moveTo>
                  <a:lnTo>
                    <a:pt x="0" y="124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3" name="Google Shape;873;p87"/>
          <p:cNvSpPr/>
          <p:nvPr/>
        </p:nvSpPr>
        <p:spPr>
          <a:xfrm flipH="1">
            <a:off x="4408050" y="979565"/>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87"/>
          <p:cNvSpPr/>
          <p:nvPr/>
        </p:nvSpPr>
        <p:spPr>
          <a:xfrm flipH="1">
            <a:off x="6678511" y="4599292"/>
            <a:ext cx="390207" cy="102"/>
          </a:xfrm>
          <a:custGeom>
            <a:avLst/>
            <a:gdLst/>
            <a:ahLst/>
            <a:cxnLst/>
            <a:rect l="l" t="t" r="r" b="b"/>
            <a:pathLst>
              <a:path w="3831" h="1" fill="none" extrusionOk="0">
                <a:moveTo>
                  <a:pt x="1" y="0"/>
                </a:moveTo>
                <a:lnTo>
                  <a:pt x="3830"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87"/>
          <p:cNvSpPr/>
          <p:nvPr/>
        </p:nvSpPr>
        <p:spPr>
          <a:xfrm flipH="1">
            <a:off x="6229637" y="4599292"/>
            <a:ext cx="2049628" cy="102"/>
          </a:xfrm>
          <a:custGeom>
            <a:avLst/>
            <a:gdLst/>
            <a:ahLst/>
            <a:cxnLst/>
            <a:rect l="l" t="t" r="r" b="b"/>
            <a:pathLst>
              <a:path w="20123" h="1" fill="none" extrusionOk="0">
                <a:moveTo>
                  <a:pt x="1" y="0"/>
                </a:moveTo>
                <a:lnTo>
                  <a:pt x="20123"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87"/>
          <p:cNvSpPr/>
          <p:nvPr/>
        </p:nvSpPr>
        <p:spPr>
          <a:xfrm flipH="1">
            <a:off x="8071685" y="4599292"/>
            <a:ext cx="390207" cy="102"/>
          </a:xfrm>
          <a:custGeom>
            <a:avLst/>
            <a:gdLst/>
            <a:ahLst/>
            <a:cxnLst/>
            <a:rect l="l" t="t" r="r" b="b"/>
            <a:pathLst>
              <a:path w="3831" h="1" fill="none" extrusionOk="0">
                <a:moveTo>
                  <a:pt x="0" y="0"/>
                </a:moveTo>
                <a:lnTo>
                  <a:pt x="3830"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77" name="Google Shape;877;p87"/>
          <p:cNvGrpSpPr/>
          <p:nvPr/>
        </p:nvGrpSpPr>
        <p:grpSpPr>
          <a:xfrm flipH="1">
            <a:off x="6093355" y="1625511"/>
            <a:ext cx="2718409" cy="2973925"/>
            <a:chOff x="-1944600" y="1625511"/>
            <a:chExt cx="2718409" cy="2973925"/>
          </a:xfrm>
        </p:grpSpPr>
        <p:sp>
          <p:nvSpPr>
            <p:cNvPr id="878" name="Google Shape;878;p87"/>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87"/>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87"/>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87"/>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87"/>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87"/>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87"/>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87"/>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87"/>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87"/>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87"/>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87"/>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87"/>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87"/>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87"/>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87"/>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87"/>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87"/>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87"/>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87"/>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87"/>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87"/>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87"/>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87"/>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87"/>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87"/>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87"/>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87"/>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87"/>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87"/>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87"/>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87"/>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87"/>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87"/>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87"/>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87"/>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87"/>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87"/>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6" name="Google Shape;916;p87"/>
          <p:cNvSpPr/>
          <p:nvPr/>
        </p:nvSpPr>
        <p:spPr>
          <a:xfrm flipH="1">
            <a:off x="-283721"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87"/>
          <p:cNvSpPr/>
          <p:nvPr/>
        </p:nvSpPr>
        <p:spPr>
          <a:xfrm flipH="1">
            <a:off x="-1121921" y="16255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2">
  <p:cSld name="CUSTOM_29">
    <p:spTree>
      <p:nvGrpSpPr>
        <p:cNvPr id="1" name="Shape 918"/>
        <p:cNvGrpSpPr/>
        <p:nvPr/>
      </p:nvGrpSpPr>
      <p:grpSpPr>
        <a:xfrm>
          <a:off x="0" y="0"/>
          <a:ext cx="0" cy="0"/>
          <a:chOff x="0" y="0"/>
          <a:chExt cx="0" cy="0"/>
        </a:xfrm>
      </p:grpSpPr>
      <p:sp>
        <p:nvSpPr>
          <p:cNvPr id="919" name="Google Shape;919;p88"/>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88"/>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88"/>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88"/>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88"/>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88"/>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88"/>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88"/>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88"/>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88"/>
          <p:cNvSpPr/>
          <p:nvPr/>
        </p:nvSpPr>
        <p:spPr>
          <a:xfrm>
            <a:off x="8084933" y="2862026"/>
            <a:ext cx="0" cy="95408"/>
          </a:xfrm>
          <a:custGeom>
            <a:avLst/>
            <a:gdLst/>
            <a:ahLst/>
            <a:cxnLst/>
            <a:rect l="l" t="t" r="r" b="b"/>
            <a:pathLst>
              <a:path w="120000" h="1065" fill="none" extrusionOk="0">
                <a:moveTo>
                  <a:pt x="0" y="1"/>
                </a:moveTo>
                <a:lnTo>
                  <a:pt x="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88"/>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88"/>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88"/>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88"/>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88"/>
          <p:cNvSpPr/>
          <p:nvPr/>
        </p:nvSpPr>
        <p:spPr>
          <a:xfrm>
            <a:off x="8084933" y="2012491"/>
            <a:ext cx="0" cy="95408"/>
          </a:xfrm>
          <a:custGeom>
            <a:avLst/>
            <a:gdLst/>
            <a:ahLst/>
            <a:cxnLst/>
            <a:rect l="l" t="t" r="r" b="b"/>
            <a:pathLst>
              <a:path w="120000"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88"/>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88"/>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88"/>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88"/>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88"/>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88"/>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40" name="Google Shape;940;p88"/>
          <p:cNvGrpSpPr/>
          <p:nvPr/>
        </p:nvGrpSpPr>
        <p:grpSpPr>
          <a:xfrm>
            <a:off x="713213" y="751762"/>
            <a:ext cx="1026734" cy="3847676"/>
            <a:chOff x="8648513" y="751762"/>
            <a:chExt cx="1026734" cy="3847676"/>
          </a:xfrm>
        </p:grpSpPr>
        <p:sp>
          <p:nvSpPr>
            <p:cNvPr id="941" name="Google Shape;941;p88"/>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88"/>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88"/>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88"/>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88"/>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88"/>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88"/>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88"/>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88"/>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88"/>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88"/>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88"/>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88"/>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88"/>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88"/>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88"/>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88"/>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88"/>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88"/>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88"/>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88"/>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88"/>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88"/>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88"/>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965"/>
        <p:cNvGrpSpPr/>
        <p:nvPr/>
      </p:nvGrpSpPr>
      <p:grpSpPr>
        <a:xfrm>
          <a:off x="0" y="0"/>
          <a:ext cx="0" cy="0"/>
          <a:chOff x="0" y="0"/>
          <a:chExt cx="0" cy="0"/>
        </a:xfrm>
      </p:grpSpPr>
      <p:sp>
        <p:nvSpPr>
          <p:cNvPr id="966" name="Google Shape;966;p89"/>
          <p:cNvSpPr/>
          <p:nvPr/>
        </p:nvSpPr>
        <p:spPr>
          <a:xfrm>
            <a:off x="227166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89"/>
          <p:cNvSpPr/>
          <p:nvPr/>
        </p:nvSpPr>
        <p:spPr>
          <a:xfrm>
            <a:off x="71322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8" name="Google Shape;968;p89"/>
          <p:cNvGrpSpPr/>
          <p:nvPr/>
        </p:nvGrpSpPr>
        <p:grpSpPr>
          <a:xfrm>
            <a:off x="-10595" y="537036"/>
            <a:ext cx="2188681" cy="4059897"/>
            <a:chOff x="218005" y="537036"/>
            <a:chExt cx="2188681" cy="4059897"/>
          </a:xfrm>
        </p:grpSpPr>
        <p:sp>
          <p:nvSpPr>
            <p:cNvPr id="969" name="Google Shape;969;p89"/>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89"/>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89"/>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89"/>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89"/>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89"/>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89"/>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89"/>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89"/>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89"/>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89"/>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89"/>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89"/>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89"/>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89"/>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89"/>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89"/>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89"/>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89"/>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89"/>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9" name="Google Shape;989;p89"/>
          <p:cNvGrpSpPr/>
          <p:nvPr/>
        </p:nvGrpSpPr>
        <p:grpSpPr>
          <a:xfrm>
            <a:off x="1623581" y="1792459"/>
            <a:ext cx="1461622" cy="2804474"/>
            <a:chOff x="2156981" y="1792459"/>
            <a:chExt cx="1461622" cy="2804474"/>
          </a:xfrm>
        </p:grpSpPr>
        <p:sp>
          <p:nvSpPr>
            <p:cNvPr id="990" name="Google Shape;990;p89"/>
            <p:cNvSpPr/>
            <p:nvPr/>
          </p:nvSpPr>
          <p:spPr>
            <a:xfrm>
              <a:off x="2156981" y="1792459"/>
              <a:ext cx="1461622" cy="1909854"/>
            </a:xfrm>
            <a:custGeom>
              <a:avLst/>
              <a:gdLst/>
              <a:ahLst/>
              <a:cxnLst/>
              <a:rect l="l" t="t" r="r" b="b"/>
              <a:pathLst>
                <a:path w="12464" h="16287" extrusionOk="0">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89"/>
            <p:cNvSpPr/>
            <p:nvPr/>
          </p:nvSpPr>
          <p:spPr>
            <a:xfrm>
              <a:off x="2976780" y="2151754"/>
              <a:ext cx="117" cy="2445158"/>
            </a:xfrm>
            <a:custGeom>
              <a:avLst/>
              <a:gdLst/>
              <a:ahLst/>
              <a:cxnLst/>
              <a:rect l="l" t="t" r="r" b="b"/>
              <a:pathLst>
                <a:path w="1" h="20852" fill="none" extrusionOk="0">
                  <a:moveTo>
                    <a:pt x="1" y="0"/>
                  </a:moveTo>
                  <a:lnTo>
                    <a:pt x="1" y="20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89"/>
            <p:cNvSpPr/>
            <p:nvPr/>
          </p:nvSpPr>
          <p:spPr>
            <a:xfrm>
              <a:off x="2823515" y="2123142"/>
              <a:ext cx="153386" cy="299606"/>
            </a:xfrm>
            <a:custGeom>
              <a:avLst/>
              <a:gdLst/>
              <a:ahLst/>
              <a:cxnLst/>
              <a:rect l="l" t="t" r="r" b="b"/>
              <a:pathLst>
                <a:path w="1308" h="2555" fill="none" extrusionOk="0">
                  <a:moveTo>
                    <a:pt x="1" y="1"/>
                  </a:moveTo>
                  <a:lnTo>
                    <a:pt x="1308" y="255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89"/>
            <p:cNvSpPr/>
            <p:nvPr/>
          </p:nvSpPr>
          <p:spPr>
            <a:xfrm>
              <a:off x="2976780" y="2422633"/>
              <a:ext cx="256816" cy="345807"/>
            </a:xfrm>
            <a:custGeom>
              <a:avLst/>
              <a:gdLst/>
              <a:ahLst/>
              <a:cxnLst/>
              <a:rect l="l" t="t" r="r" b="b"/>
              <a:pathLst>
                <a:path w="2190" h="2949" fill="none" extrusionOk="0">
                  <a:moveTo>
                    <a:pt x="2189" y="0"/>
                  </a:moveTo>
                  <a:lnTo>
                    <a:pt x="1" y="294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89"/>
            <p:cNvSpPr/>
            <p:nvPr/>
          </p:nvSpPr>
          <p:spPr>
            <a:xfrm>
              <a:off x="2698862" y="3117654"/>
              <a:ext cx="278041" cy="253170"/>
            </a:xfrm>
            <a:custGeom>
              <a:avLst/>
              <a:gdLst/>
              <a:ahLst/>
              <a:cxnLst/>
              <a:rect l="l" t="t" r="r" b="b"/>
              <a:pathLst>
                <a:path w="2371" h="2159" fill="none" extrusionOk="0">
                  <a:moveTo>
                    <a:pt x="0" y="0"/>
                  </a:moveTo>
                  <a:lnTo>
                    <a:pt x="2371" y="215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89"/>
            <p:cNvSpPr/>
            <p:nvPr/>
          </p:nvSpPr>
          <p:spPr>
            <a:xfrm>
              <a:off x="2698862" y="2315689"/>
              <a:ext cx="0" cy="114214"/>
            </a:xfrm>
            <a:custGeom>
              <a:avLst/>
              <a:gdLst/>
              <a:ahLst/>
              <a:cxnLst/>
              <a:rect l="l" t="t" r="r" b="b"/>
              <a:pathLst>
                <a:path w="120000" h="974" fill="none" extrusionOk="0">
                  <a:moveTo>
                    <a:pt x="0" y="0"/>
                  </a:moveTo>
                  <a:lnTo>
                    <a:pt x="0"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89"/>
            <p:cNvSpPr/>
            <p:nvPr/>
          </p:nvSpPr>
          <p:spPr>
            <a:xfrm>
              <a:off x="2777195" y="2803974"/>
              <a:ext cx="117" cy="117732"/>
            </a:xfrm>
            <a:custGeom>
              <a:avLst/>
              <a:gdLst/>
              <a:ahLst/>
              <a:cxnLst/>
              <a:rect l="l" t="t" r="r" b="b"/>
              <a:pathLst>
                <a:path w="1" h="1004" fill="none" extrusionOk="0">
                  <a:moveTo>
                    <a:pt x="1" y="1"/>
                  </a:moveTo>
                  <a:lnTo>
                    <a:pt x="1"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89"/>
            <p:cNvSpPr/>
            <p:nvPr/>
          </p:nvSpPr>
          <p:spPr>
            <a:xfrm>
              <a:off x="3105185" y="2996403"/>
              <a:ext cx="117" cy="121367"/>
            </a:xfrm>
            <a:custGeom>
              <a:avLst/>
              <a:gdLst/>
              <a:ahLst/>
              <a:cxnLst/>
              <a:rect l="l" t="t" r="r" b="b"/>
              <a:pathLst>
                <a:path w="1" h="1035" fill="none" extrusionOk="0">
                  <a:moveTo>
                    <a:pt x="0" y="1"/>
                  </a:moveTo>
                  <a:lnTo>
                    <a:pt x="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89"/>
            <p:cNvSpPr/>
            <p:nvPr/>
          </p:nvSpPr>
          <p:spPr>
            <a:xfrm>
              <a:off x="3315441" y="2689877"/>
              <a:ext cx="117" cy="114214"/>
            </a:xfrm>
            <a:custGeom>
              <a:avLst/>
              <a:gdLst/>
              <a:ahLst/>
              <a:cxnLst/>
              <a:rect l="l" t="t" r="r" b="b"/>
              <a:pathLst>
                <a:path w="1" h="974" fill="none" extrusionOk="0">
                  <a:moveTo>
                    <a:pt x="0" y="1"/>
                  </a:moveTo>
                  <a:lnTo>
                    <a:pt x="0" y="97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89"/>
            <p:cNvSpPr/>
            <p:nvPr/>
          </p:nvSpPr>
          <p:spPr>
            <a:xfrm>
              <a:off x="3233473" y="3313718"/>
              <a:ext cx="117" cy="114096"/>
            </a:xfrm>
            <a:custGeom>
              <a:avLst/>
              <a:gdLst/>
              <a:ahLst/>
              <a:cxnLst/>
              <a:rect l="l" t="t" r="r" b="b"/>
              <a:pathLst>
                <a:path w="1" h="973" fill="none" extrusionOk="0">
                  <a:moveTo>
                    <a:pt x="0" y="0"/>
                  </a:moveTo>
                  <a:lnTo>
                    <a:pt x="0"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89"/>
            <p:cNvSpPr/>
            <p:nvPr/>
          </p:nvSpPr>
          <p:spPr>
            <a:xfrm>
              <a:off x="3080207" y="1930713"/>
              <a:ext cx="117" cy="117732"/>
            </a:xfrm>
            <a:custGeom>
              <a:avLst/>
              <a:gdLst/>
              <a:ahLst/>
              <a:cxnLst/>
              <a:rect l="l" t="t" r="r" b="b"/>
              <a:pathLst>
                <a:path w="1" h="1004" fill="none" extrusionOk="0">
                  <a:moveTo>
                    <a:pt x="0" y="1"/>
                  </a:moveTo>
                  <a:lnTo>
                    <a:pt x="0"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89"/>
            <p:cNvSpPr/>
            <p:nvPr/>
          </p:nvSpPr>
          <p:spPr>
            <a:xfrm>
              <a:off x="2777195" y="3420545"/>
              <a:ext cx="117" cy="114214"/>
            </a:xfrm>
            <a:custGeom>
              <a:avLst/>
              <a:gdLst/>
              <a:ahLst/>
              <a:cxnLst/>
              <a:rect l="l" t="t" r="r" b="b"/>
              <a:pathLst>
                <a:path w="1" h="974" fill="none" extrusionOk="0">
                  <a:moveTo>
                    <a:pt x="1" y="1"/>
                  </a:moveTo>
                  <a:lnTo>
                    <a:pt x="1" y="97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89"/>
            <p:cNvSpPr/>
            <p:nvPr/>
          </p:nvSpPr>
          <p:spPr>
            <a:xfrm>
              <a:off x="2713051" y="4596816"/>
              <a:ext cx="524068" cy="117"/>
            </a:xfrm>
            <a:custGeom>
              <a:avLst/>
              <a:gdLst/>
              <a:ahLst/>
              <a:cxnLst/>
              <a:rect l="l" t="t" r="r" b="b"/>
              <a:pathLst>
                <a:path w="4469" h="1" fill="none" extrusionOk="0">
                  <a:moveTo>
                    <a:pt x="1" y="1"/>
                  </a:moveTo>
                  <a:lnTo>
                    <a:pt x="4469" y="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grpSp>
        <p:nvGrpSpPr>
          <p:cNvPr id="54" name="Google Shape;54;p59"/>
          <p:cNvGrpSpPr/>
          <p:nvPr/>
        </p:nvGrpSpPr>
        <p:grpSpPr>
          <a:xfrm>
            <a:off x="-920305" y="2124157"/>
            <a:ext cx="1457115" cy="2468198"/>
            <a:chOff x="70293" y="1615974"/>
            <a:chExt cx="1758527" cy="2978398"/>
          </a:xfrm>
        </p:grpSpPr>
        <p:sp>
          <p:nvSpPr>
            <p:cNvPr id="55" name="Google Shape;55;p59"/>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59"/>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59"/>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59"/>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59"/>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59"/>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59"/>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59"/>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59"/>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59"/>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59"/>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59"/>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59"/>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 name="Google Shape;68;p59"/>
          <p:cNvGrpSpPr/>
          <p:nvPr/>
        </p:nvGrpSpPr>
        <p:grpSpPr>
          <a:xfrm>
            <a:off x="7208925" y="1625511"/>
            <a:ext cx="2718409" cy="2973925"/>
            <a:chOff x="-1944600" y="1625511"/>
            <a:chExt cx="2718409" cy="2973925"/>
          </a:xfrm>
        </p:grpSpPr>
        <p:sp>
          <p:nvSpPr>
            <p:cNvPr id="69" name="Google Shape;69;p59"/>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59"/>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59"/>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59"/>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59"/>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59"/>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59"/>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59"/>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59"/>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59"/>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59"/>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59"/>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59"/>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59"/>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59"/>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9"/>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59"/>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59"/>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59"/>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59"/>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59"/>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59"/>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59"/>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59"/>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59"/>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59"/>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59"/>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59"/>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59"/>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59"/>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59"/>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59"/>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59"/>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59"/>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59"/>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59"/>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59"/>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59"/>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 name="Google Shape;107;p59"/>
          <p:cNvGrpSpPr/>
          <p:nvPr/>
        </p:nvGrpSpPr>
        <p:grpSpPr>
          <a:xfrm>
            <a:off x="-5907" y="1615974"/>
            <a:ext cx="1758527" cy="2978398"/>
            <a:chOff x="70293" y="1615974"/>
            <a:chExt cx="1758527" cy="2978398"/>
          </a:xfrm>
        </p:grpSpPr>
        <p:sp>
          <p:nvSpPr>
            <p:cNvPr id="108" name="Google Shape;108;p59"/>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9"/>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59"/>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59"/>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59"/>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59"/>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59"/>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59"/>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59"/>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59"/>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59"/>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59"/>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59"/>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 name="Google Shape;121;p59"/>
          <p:cNvSpPr/>
          <p:nvPr/>
        </p:nvSpPr>
        <p:spPr>
          <a:xfrm>
            <a:off x="1603802" y="11453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59"/>
          <p:cNvSpPr/>
          <p:nvPr/>
        </p:nvSpPr>
        <p:spPr>
          <a:xfrm>
            <a:off x="-284299" y="1619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59"/>
          <p:cNvSpPr txBox="1">
            <a:spLocks noGrp="1"/>
          </p:cNvSpPr>
          <p:nvPr>
            <p:ph type="subTitle" idx="1"/>
          </p:nvPr>
        </p:nvSpPr>
        <p:spPr>
          <a:xfrm>
            <a:off x="2297163" y="2481725"/>
            <a:ext cx="4567800" cy="1170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124" name="Google Shape;124;p59"/>
          <p:cNvSpPr txBox="1">
            <a:spLocks noGrp="1"/>
          </p:cNvSpPr>
          <p:nvPr>
            <p:ph type="title"/>
          </p:nvPr>
        </p:nvSpPr>
        <p:spPr>
          <a:xfrm>
            <a:off x="1943125" y="1239200"/>
            <a:ext cx="5265900" cy="1170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7200"/>
            </a:lvl1pPr>
            <a:lvl2pPr lvl="1" algn="ctr">
              <a:lnSpc>
                <a:spcPct val="100000"/>
              </a:lnSpc>
              <a:spcBef>
                <a:spcPts val="0"/>
              </a:spcBef>
              <a:spcAft>
                <a:spcPts val="0"/>
              </a:spcAft>
              <a:buSzPts val="3000"/>
              <a:buNone/>
              <a:defRPr sz="7200"/>
            </a:lvl2pPr>
            <a:lvl3pPr lvl="2" algn="ctr">
              <a:lnSpc>
                <a:spcPct val="100000"/>
              </a:lnSpc>
              <a:spcBef>
                <a:spcPts val="0"/>
              </a:spcBef>
              <a:spcAft>
                <a:spcPts val="0"/>
              </a:spcAft>
              <a:buSzPts val="3000"/>
              <a:buNone/>
              <a:defRPr sz="7200"/>
            </a:lvl3pPr>
            <a:lvl4pPr lvl="3" algn="ctr">
              <a:lnSpc>
                <a:spcPct val="100000"/>
              </a:lnSpc>
              <a:spcBef>
                <a:spcPts val="0"/>
              </a:spcBef>
              <a:spcAft>
                <a:spcPts val="0"/>
              </a:spcAft>
              <a:buSzPts val="3000"/>
              <a:buNone/>
              <a:defRPr sz="7200"/>
            </a:lvl4pPr>
            <a:lvl5pPr lvl="4" algn="ctr">
              <a:lnSpc>
                <a:spcPct val="100000"/>
              </a:lnSpc>
              <a:spcBef>
                <a:spcPts val="0"/>
              </a:spcBef>
              <a:spcAft>
                <a:spcPts val="0"/>
              </a:spcAft>
              <a:buSzPts val="3000"/>
              <a:buNone/>
              <a:defRPr sz="7200"/>
            </a:lvl5pPr>
            <a:lvl6pPr lvl="5" algn="ctr">
              <a:lnSpc>
                <a:spcPct val="100000"/>
              </a:lnSpc>
              <a:spcBef>
                <a:spcPts val="0"/>
              </a:spcBef>
              <a:spcAft>
                <a:spcPts val="0"/>
              </a:spcAft>
              <a:buSzPts val="3000"/>
              <a:buNone/>
              <a:defRPr sz="7200"/>
            </a:lvl6pPr>
            <a:lvl7pPr lvl="6" algn="ctr">
              <a:lnSpc>
                <a:spcPct val="100000"/>
              </a:lnSpc>
              <a:spcBef>
                <a:spcPts val="0"/>
              </a:spcBef>
              <a:spcAft>
                <a:spcPts val="0"/>
              </a:spcAft>
              <a:buSzPts val="3000"/>
              <a:buNone/>
              <a:defRPr sz="7200"/>
            </a:lvl7pPr>
            <a:lvl8pPr lvl="7" algn="ctr">
              <a:lnSpc>
                <a:spcPct val="100000"/>
              </a:lnSpc>
              <a:spcBef>
                <a:spcPts val="0"/>
              </a:spcBef>
              <a:spcAft>
                <a:spcPts val="0"/>
              </a:spcAft>
              <a:buSzPts val="3000"/>
              <a:buNone/>
              <a:defRPr sz="7200"/>
            </a:lvl8pPr>
            <a:lvl9pPr lvl="8" algn="ctr">
              <a:lnSpc>
                <a:spcPct val="100000"/>
              </a:lnSpc>
              <a:spcBef>
                <a:spcPts val="0"/>
              </a:spcBef>
              <a:spcAft>
                <a:spcPts val="0"/>
              </a:spcAft>
              <a:buSzPts val="3000"/>
              <a:buNone/>
              <a:defRPr sz="7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125"/>
        <p:cNvGrpSpPr/>
        <p:nvPr/>
      </p:nvGrpSpPr>
      <p:grpSpPr>
        <a:xfrm>
          <a:off x="0" y="0"/>
          <a:ext cx="0" cy="0"/>
          <a:chOff x="0" y="0"/>
          <a:chExt cx="0" cy="0"/>
        </a:xfrm>
      </p:grpSpPr>
      <p:grpSp>
        <p:nvGrpSpPr>
          <p:cNvPr id="126" name="Google Shape;126;p60"/>
          <p:cNvGrpSpPr/>
          <p:nvPr/>
        </p:nvGrpSpPr>
        <p:grpSpPr>
          <a:xfrm>
            <a:off x="250725" y="926043"/>
            <a:ext cx="1586998" cy="3673373"/>
            <a:chOff x="253450" y="920693"/>
            <a:chExt cx="1586998" cy="3673373"/>
          </a:xfrm>
        </p:grpSpPr>
        <p:sp>
          <p:nvSpPr>
            <p:cNvPr id="127" name="Google Shape;127;p60"/>
            <p:cNvSpPr/>
            <p:nvPr/>
          </p:nvSpPr>
          <p:spPr>
            <a:xfrm>
              <a:off x="589160" y="3059729"/>
              <a:ext cx="0" cy="113820"/>
            </a:xfrm>
            <a:custGeom>
              <a:avLst/>
              <a:gdLst/>
              <a:ahLst/>
              <a:cxnLst/>
              <a:rect l="l" t="t" r="r" b="b"/>
              <a:pathLst>
                <a:path w="120000" h="1247" fill="none" extrusionOk="0">
                  <a:moveTo>
                    <a:pt x="0" y="0"/>
                  </a:moveTo>
                  <a:lnTo>
                    <a:pt x="0" y="1247"/>
                  </a:lnTo>
                </a:path>
              </a:pathLst>
            </a:custGeom>
            <a:noFill/>
            <a:ln w="9525"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60"/>
            <p:cNvSpPr/>
            <p:nvPr/>
          </p:nvSpPr>
          <p:spPr>
            <a:xfrm>
              <a:off x="622384" y="2646343"/>
              <a:ext cx="91" cy="113820"/>
            </a:xfrm>
            <a:custGeom>
              <a:avLst/>
              <a:gdLst/>
              <a:ahLst/>
              <a:cxnLst/>
              <a:rect l="l" t="t" r="r" b="b"/>
              <a:pathLst>
                <a:path w="1" h="1247" fill="none" extrusionOk="0">
                  <a:moveTo>
                    <a:pt x="1" y="1"/>
                  </a:moveTo>
                  <a:lnTo>
                    <a:pt x="1" y="1247"/>
                  </a:lnTo>
                </a:path>
              </a:pathLst>
            </a:custGeom>
            <a:noFill/>
            <a:ln w="9525"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60"/>
            <p:cNvSpPr/>
            <p:nvPr/>
          </p:nvSpPr>
          <p:spPr>
            <a:xfrm>
              <a:off x="253450" y="92069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60"/>
            <p:cNvSpPr/>
            <p:nvPr/>
          </p:nvSpPr>
          <p:spPr>
            <a:xfrm>
              <a:off x="1046905" y="1453375"/>
              <a:ext cx="91" cy="3140681"/>
            </a:xfrm>
            <a:custGeom>
              <a:avLst/>
              <a:gdLst/>
              <a:ahLst/>
              <a:cxnLst/>
              <a:rect l="l" t="t" r="r" b="b"/>
              <a:pathLst>
                <a:path w="1" h="34409" fill="none" extrusionOk="0">
                  <a:moveTo>
                    <a:pt x="0" y="0"/>
                  </a:moveTo>
                  <a:lnTo>
                    <a:pt x="0" y="3440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60"/>
            <p:cNvSpPr/>
            <p:nvPr/>
          </p:nvSpPr>
          <p:spPr>
            <a:xfrm>
              <a:off x="578025" y="4593975"/>
              <a:ext cx="954463" cy="91"/>
            </a:xfrm>
            <a:custGeom>
              <a:avLst/>
              <a:gdLst/>
              <a:ahLst/>
              <a:cxnLst/>
              <a:rect l="l" t="t" r="r" b="b"/>
              <a:pathLst>
                <a:path w="10457" h="1" fill="none" extrusionOk="0">
                  <a:moveTo>
                    <a:pt x="0" y="0"/>
                  </a:moveTo>
                  <a:lnTo>
                    <a:pt x="10457"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60"/>
            <p:cNvSpPr/>
            <p:nvPr/>
          </p:nvSpPr>
          <p:spPr>
            <a:xfrm>
              <a:off x="1046905" y="1844581"/>
              <a:ext cx="163747" cy="557690"/>
            </a:xfrm>
            <a:custGeom>
              <a:avLst/>
              <a:gdLst/>
              <a:ahLst/>
              <a:cxnLst/>
              <a:rect l="l" t="t" r="r" b="b"/>
              <a:pathLst>
                <a:path w="1794" h="6110" fill="none" extrusionOk="0">
                  <a:moveTo>
                    <a:pt x="1794" y="0"/>
                  </a:moveTo>
                  <a:lnTo>
                    <a:pt x="0" y="611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60"/>
            <p:cNvSpPr/>
            <p:nvPr/>
          </p:nvSpPr>
          <p:spPr>
            <a:xfrm>
              <a:off x="716763" y="2402182"/>
              <a:ext cx="330233" cy="713132"/>
            </a:xfrm>
            <a:custGeom>
              <a:avLst/>
              <a:gdLst/>
              <a:ahLst/>
              <a:cxnLst/>
              <a:rect l="l" t="t" r="r" b="b"/>
              <a:pathLst>
                <a:path w="3618" h="7813" fill="none" extrusionOk="0">
                  <a:moveTo>
                    <a:pt x="0" y="1"/>
                  </a:moveTo>
                  <a:lnTo>
                    <a:pt x="3617" y="781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60"/>
            <p:cNvSpPr/>
            <p:nvPr/>
          </p:nvSpPr>
          <p:spPr>
            <a:xfrm>
              <a:off x="1046905" y="3115224"/>
              <a:ext cx="277476" cy="413476"/>
            </a:xfrm>
            <a:custGeom>
              <a:avLst/>
              <a:gdLst/>
              <a:ahLst/>
              <a:cxnLst/>
              <a:rect l="l" t="t" r="r" b="b"/>
              <a:pathLst>
                <a:path w="3040" h="4530" fill="none" extrusionOk="0">
                  <a:moveTo>
                    <a:pt x="3040" y="0"/>
                  </a:moveTo>
                  <a:lnTo>
                    <a:pt x="0" y="452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60"/>
            <p:cNvSpPr/>
            <p:nvPr/>
          </p:nvSpPr>
          <p:spPr>
            <a:xfrm>
              <a:off x="1263319" y="2402182"/>
              <a:ext cx="91" cy="119388"/>
            </a:xfrm>
            <a:custGeom>
              <a:avLst/>
              <a:gdLst/>
              <a:ahLst/>
              <a:cxnLst/>
              <a:rect l="l" t="t" r="r" b="b"/>
              <a:pathLst>
                <a:path w="1" h="1308" fill="none" extrusionOk="0">
                  <a:moveTo>
                    <a:pt x="0" y="1"/>
                  </a:moveTo>
                  <a:lnTo>
                    <a:pt x="0" y="130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60"/>
            <p:cNvSpPr/>
            <p:nvPr/>
          </p:nvSpPr>
          <p:spPr>
            <a:xfrm>
              <a:off x="1426975" y="2815568"/>
              <a:ext cx="91" cy="113820"/>
            </a:xfrm>
            <a:custGeom>
              <a:avLst/>
              <a:gdLst/>
              <a:ahLst/>
              <a:cxnLst/>
              <a:rect l="l" t="t" r="r" b="b"/>
              <a:pathLst>
                <a:path w="1" h="1247" fill="none" extrusionOk="0">
                  <a:moveTo>
                    <a:pt x="1" y="1"/>
                  </a:moveTo>
                  <a:lnTo>
                    <a:pt x="1" y="124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60"/>
            <p:cNvSpPr/>
            <p:nvPr/>
          </p:nvSpPr>
          <p:spPr>
            <a:xfrm>
              <a:off x="1382615" y="2066471"/>
              <a:ext cx="91" cy="116649"/>
            </a:xfrm>
            <a:custGeom>
              <a:avLst/>
              <a:gdLst/>
              <a:ahLst/>
              <a:cxnLst/>
              <a:rect l="l" t="t" r="r" b="b"/>
              <a:pathLst>
                <a:path w="1" h="1278" fill="none" extrusionOk="0">
                  <a:moveTo>
                    <a:pt x="0" y="1"/>
                  </a:moveTo>
                  <a:lnTo>
                    <a:pt x="0" y="127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60"/>
            <p:cNvSpPr/>
            <p:nvPr/>
          </p:nvSpPr>
          <p:spPr>
            <a:xfrm>
              <a:off x="1210561" y="1594852"/>
              <a:ext cx="91" cy="113820"/>
            </a:xfrm>
            <a:custGeom>
              <a:avLst/>
              <a:gdLst/>
              <a:ahLst/>
              <a:cxnLst/>
              <a:rect l="l" t="t" r="r" b="b"/>
              <a:pathLst>
                <a:path w="1" h="1247" fill="none" extrusionOk="0">
                  <a:moveTo>
                    <a:pt x="1" y="1"/>
                  </a:moveTo>
                  <a:lnTo>
                    <a:pt x="1" y="124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60"/>
            <p:cNvSpPr/>
            <p:nvPr/>
          </p:nvSpPr>
          <p:spPr>
            <a:xfrm>
              <a:off x="672312" y="1877805"/>
              <a:ext cx="91" cy="113911"/>
            </a:xfrm>
            <a:custGeom>
              <a:avLst/>
              <a:gdLst/>
              <a:ahLst/>
              <a:cxnLst/>
              <a:rect l="l" t="t" r="r" b="b"/>
              <a:pathLst>
                <a:path w="1" h="1248" fill="none" extrusionOk="0">
                  <a:moveTo>
                    <a:pt x="1" y="1"/>
                  </a:moveTo>
                  <a:lnTo>
                    <a:pt x="1" y="124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60"/>
            <p:cNvSpPr/>
            <p:nvPr/>
          </p:nvSpPr>
          <p:spPr>
            <a:xfrm>
              <a:off x="913735" y="1708581"/>
              <a:ext cx="91" cy="116649"/>
            </a:xfrm>
            <a:custGeom>
              <a:avLst/>
              <a:gdLst/>
              <a:ahLst/>
              <a:cxnLst/>
              <a:rect l="l" t="t" r="r" b="b"/>
              <a:pathLst>
                <a:path w="1" h="1278" fill="none" extrusionOk="0">
                  <a:moveTo>
                    <a:pt x="0" y="1"/>
                  </a:moveTo>
                  <a:lnTo>
                    <a:pt x="0" y="127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60"/>
            <p:cNvSpPr/>
            <p:nvPr/>
          </p:nvSpPr>
          <p:spPr>
            <a:xfrm>
              <a:off x="913735" y="2402182"/>
              <a:ext cx="91" cy="119388"/>
            </a:xfrm>
            <a:custGeom>
              <a:avLst/>
              <a:gdLst/>
              <a:ahLst/>
              <a:cxnLst/>
              <a:rect l="l" t="t" r="r" b="b"/>
              <a:pathLst>
                <a:path w="1" h="1308" fill="none" extrusionOk="0">
                  <a:moveTo>
                    <a:pt x="0" y="1"/>
                  </a:moveTo>
                  <a:lnTo>
                    <a:pt x="0" y="130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60"/>
            <p:cNvSpPr/>
            <p:nvPr/>
          </p:nvSpPr>
          <p:spPr>
            <a:xfrm>
              <a:off x="758384" y="2815568"/>
              <a:ext cx="91" cy="113820"/>
            </a:xfrm>
            <a:custGeom>
              <a:avLst/>
              <a:gdLst/>
              <a:ahLst/>
              <a:cxnLst/>
              <a:rect l="l" t="t" r="r" b="b"/>
              <a:pathLst>
                <a:path w="1" h="1247" fill="none" extrusionOk="0">
                  <a:moveTo>
                    <a:pt x="0" y="1"/>
                  </a:moveTo>
                  <a:lnTo>
                    <a:pt x="0" y="124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0"/>
            <p:cNvSpPr/>
            <p:nvPr/>
          </p:nvSpPr>
          <p:spPr>
            <a:xfrm>
              <a:off x="844365" y="2066471"/>
              <a:ext cx="91" cy="116649"/>
            </a:xfrm>
            <a:custGeom>
              <a:avLst/>
              <a:gdLst/>
              <a:ahLst/>
              <a:cxnLst/>
              <a:rect l="l" t="t" r="r" b="b"/>
              <a:pathLst>
                <a:path w="1" h="1278" fill="none" extrusionOk="0">
                  <a:moveTo>
                    <a:pt x="0" y="1"/>
                  </a:moveTo>
                  <a:lnTo>
                    <a:pt x="0" y="127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60"/>
            <p:cNvSpPr/>
            <p:nvPr/>
          </p:nvSpPr>
          <p:spPr>
            <a:xfrm>
              <a:off x="1088527" y="1095485"/>
              <a:ext cx="91" cy="116649"/>
            </a:xfrm>
            <a:custGeom>
              <a:avLst/>
              <a:gdLst/>
              <a:ahLst/>
              <a:cxnLst/>
              <a:rect l="l" t="t" r="r" b="b"/>
              <a:pathLst>
                <a:path w="1" h="1278" fill="none" extrusionOk="0">
                  <a:moveTo>
                    <a:pt x="0" y="0"/>
                  </a:moveTo>
                  <a:lnTo>
                    <a:pt x="0" y="127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0"/>
            <p:cNvSpPr/>
            <p:nvPr/>
          </p:nvSpPr>
          <p:spPr>
            <a:xfrm>
              <a:off x="1468596" y="3217909"/>
              <a:ext cx="91" cy="116558"/>
            </a:xfrm>
            <a:custGeom>
              <a:avLst/>
              <a:gdLst/>
              <a:ahLst/>
              <a:cxnLst/>
              <a:rect l="l" t="t" r="r" b="b"/>
              <a:pathLst>
                <a:path w="1" h="1277" fill="none" extrusionOk="0">
                  <a:moveTo>
                    <a:pt x="0" y="0"/>
                  </a:moveTo>
                  <a:lnTo>
                    <a:pt x="0" y="127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0"/>
            <p:cNvSpPr/>
            <p:nvPr/>
          </p:nvSpPr>
          <p:spPr>
            <a:xfrm>
              <a:off x="1263319" y="3375998"/>
              <a:ext cx="91" cy="113820"/>
            </a:xfrm>
            <a:custGeom>
              <a:avLst/>
              <a:gdLst/>
              <a:ahLst/>
              <a:cxnLst/>
              <a:rect l="l" t="t" r="r" b="b"/>
              <a:pathLst>
                <a:path w="1" h="1247" fill="none" extrusionOk="0">
                  <a:moveTo>
                    <a:pt x="0" y="1"/>
                  </a:moveTo>
                  <a:lnTo>
                    <a:pt x="0" y="124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60"/>
            <p:cNvSpPr/>
            <p:nvPr/>
          </p:nvSpPr>
          <p:spPr>
            <a:xfrm>
              <a:off x="1235571" y="2701839"/>
              <a:ext cx="91" cy="113820"/>
            </a:xfrm>
            <a:custGeom>
              <a:avLst/>
              <a:gdLst/>
              <a:ahLst/>
              <a:cxnLst/>
              <a:rect l="l" t="t" r="r" b="b"/>
              <a:pathLst>
                <a:path w="1" h="1247" fill="none" extrusionOk="0">
                  <a:moveTo>
                    <a:pt x="0" y="0"/>
                  </a:moveTo>
                  <a:lnTo>
                    <a:pt x="0" y="124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60"/>
            <p:cNvSpPr/>
            <p:nvPr/>
          </p:nvSpPr>
          <p:spPr>
            <a:xfrm>
              <a:off x="788870" y="3159584"/>
              <a:ext cx="91" cy="113820"/>
            </a:xfrm>
            <a:custGeom>
              <a:avLst/>
              <a:gdLst/>
              <a:ahLst/>
              <a:cxnLst/>
              <a:rect l="l" t="t" r="r" b="b"/>
              <a:pathLst>
                <a:path w="1" h="1247" fill="none" extrusionOk="0">
                  <a:moveTo>
                    <a:pt x="0" y="1"/>
                  </a:moveTo>
                  <a:lnTo>
                    <a:pt x="0" y="124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60"/>
          <p:cNvSpPr/>
          <p:nvPr/>
        </p:nvSpPr>
        <p:spPr>
          <a:xfrm>
            <a:off x="1765423" y="979565"/>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60"/>
          <p:cNvSpPr/>
          <p:nvPr/>
        </p:nvSpPr>
        <p:spPr>
          <a:xfrm>
            <a:off x="-201555" y="4599292"/>
            <a:ext cx="390207" cy="102"/>
          </a:xfrm>
          <a:custGeom>
            <a:avLst/>
            <a:gdLst/>
            <a:ahLst/>
            <a:cxnLst/>
            <a:rect l="l" t="t" r="r" b="b"/>
            <a:pathLst>
              <a:path w="3831" h="1" fill="none" extrusionOk="0">
                <a:moveTo>
                  <a:pt x="1" y="0"/>
                </a:moveTo>
                <a:lnTo>
                  <a:pt x="3830"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60"/>
          <p:cNvSpPr/>
          <p:nvPr/>
        </p:nvSpPr>
        <p:spPr>
          <a:xfrm>
            <a:off x="-1412102" y="4599292"/>
            <a:ext cx="2049628" cy="102"/>
          </a:xfrm>
          <a:custGeom>
            <a:avLst/>
            <a:gdLst/>
            <a:ahLst/>
            <a:cxnLst/>
            <a:rect l="l" t="t" r="r" b="b"/>
            <a:pathLst>
              <a:path w="20123" h="1" fill="none" extrusionOk="0">
                <a:moveTo>
                  <a:pt x="1" y="0"/>
                </a:moveTo>
                <a:lnTo>
                  <a:pt x="20123"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60"/>
          <p:cNvSpPr/>
          <p:nvPr/>
        </p:nvSpPr>
        <p:spPr>
          <a:xfrm>
            <a:off x="-1594728" y="4599292"/>
            <a:ext cx="390207" cy="102"/>
          </a:xfrm>
          <a:custGeom>
            <a:avLst/>
            <a:gdLst/>
            <a:ahLst/>
            <a:cxnLst/>
            <a:rect l="l" t="t" r="r" b="b"/>
            <a:pathLst>
              <a:path w="3831" h="1" fill="none" extrusionOk="0">
                <a:moveTo>
                  <a:pt x="0" y="0"/>
                </a:moveTo>
                <a:lnTo>
                  <a:pt x="3830"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3" name="Google Shape;153;p60"/>
          <p:cNvGrpSpPr/>
          <p:nvPr/>
        </p:nvGrpSpPr>
        <p:grpSpPr>
          <a:xfrm>
            <a:off x="-1944600" y="1625511"/>
            <a:ext cx="2718409" cy="2973925"/>
            <a:chOff x="-1944600" y="1625511"/>
            <a:chExt cx="2718409" cy="2973925"/>
          </a:xfrm>
        </p:grpSpPr>
        <p:sp>
          <p:nvSpPr>
            <p:cNvPr id="154" name="Google Shape;154;p60"/>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60"/>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60"/>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60"/>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60"/>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60"/>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60"/>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60"/>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60"/>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60"/>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60"/>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60"/>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60"/>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60"/>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60"/>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60"/>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60"/>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60"/>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60"/>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0"/>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60"/>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60"/>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60"/>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60"/>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60"/>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60"/>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60"/>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60"/>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60"/>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60"/>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60"/>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60"/>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60"/>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60"/>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60"/>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0"/>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60"/>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60"/>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2" name="Google Shape;192;p60"/>
          <p:cNvSpPr txBox="1">
            <a:spLocks noGrp="1"/>
          </p:cNvSpPr>
          <p:nvPr>
            <p:ph type="title"/>
          </p:nvPr>
        </p:nvSpPr>
        <p:spPr>
          <a:xfrm>
            <a:off x="5287249" y="2254625"/>
            <a:ext cx="2968800" cy="478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sz="2200">
                <a:solidFill>
                  <a:schemeClr val="accent2"/>
                </a:solidFill>
              </a:defRPr>
            </a:lvl1pPr>
            <a:lvl2pPr lvl="1" algn="r">
              <a:lnSpc>
                <a:spcPct val="100000"/>
              </a:lnSpc>
              <a:spcBef>
                <a:spcPts val="0"/>
              </a:spcBef>
              <a:spcAft>
                <a:spcPts val="0"/>
              </a:spcAft>
              <a:buSzPts val="3000"/>
              <a:buNone/>
              <a:defRPr sz="2200">
                <a:solidFill>
                  <a:schemeClr val="accent2"/>
                </a:solidFill>
              </a:defRPr>
            </a:lvl2pPr>
            <a:lvl3pPr lvl="2" algn="r">
              <a:lnSpc>
                <a:spcPct val="100000"/>
              </a:lnSpc>
              <a:spcBef>
                <a:spcPts val="0"/>
              </a:spcBef>
              <a:spcAft>
                <a:spcPts val="0"/>
              </a:spcAft>
              <a:buSzPts val="3000"/>
              <a:buNone/>
              <a:defRPr sz="2200">
                <a:solidFill>
                  <a:schemeClr val="accent2"/>
                </a:solidFill>
              </a:defRPr>
            </a:lvl3pPr>
            <a:lvl4pPr lvl="3" algn="r">
              <a:lnSpc>
                <a:spcPct val="100000"/>
              </a:lnSpc>
              <a:spcBef>
                <a:spcPts val="0"/>
              </a:spcBef>
              <a:spcAft>
                <a:spcPts val="0"/>
              </a:spcAft>
              <a:buSzPts val="3000"/>
              <a:buNone/>
              <a:defRPr sz="2200">
                <a:solidFill>
                  <a:schemeClr val="accent2"/>
                </a:solidFill>
              </a:defRPr>
            </a:lvl4pPr>
            <a:lvl5pPr lvl="4" algn="r">
              <a:lnSpc>
                <a:spcPct val="100000"/>
              </a:lnSpc>
              <a:spcBef>
                <a:spcPts val="0"/>
              </a:spcBef>
              <a:spcAft>
                <a:spcPts val="0"/>
              </a:spcAft>
              <a:buSzPts val="3000"/>
              <a:buNone/>
              <a:defRPr sz="2200">
                <a:solidFill>
                  <a:schemeClr val="accent2"/>
                </a:solidFill>
              </a:defRPr>
            </a:lvl5pPr>
            <a:lvl6pPr lvl="5" algn="r">
              <a:lnSpc>
                <a:spcPct val="100000"/>
              </a:lnSpc>
              <a:spcBef>
                <a:spcPts val="0"/>
              </a:spcBef>
              <a:spcAft>
                <a:spcPts val="0"/>
              </a:spcAft>
              <a:buSzPts val="3000"/>
              <a:buNone/>
              <a:defRPr sz="2200">
                <a:solidFill>
                  <a:schemeClr val="accent2"/>
                </a:solidFill>
              </a:defRPr>
            </a:lvl6pPr>
            <a:lvl7pPr lvl="6" algn="r">
              <a:lnSpc>
                <a:spcPct val="100000"/>
              </a:lnSpc>
              <a:spcBef>
                <a:spcPts val="0"/>
              </a:spcBef>
              <a:spcAft>
                <a:spcPts val="0"/>
              </a:spcAft>
              <a:buSzPts val="3000"/>
              <a:buNone/>
              <a:defRPr sz="2200">
                <a:solidFill>
                  <a:schemeClr val="accent2"/>
                </a:solidFill>
              </a:defRPr>
            </a:lvl7pPr>
            <a:lvl8pPr lvl="7" algn="r">
              <a:lnSpc>
                <a:spcPct val="100000"/>
              </a:lnSpc>
              <a:spcBef>
                <a:spcPts val="0"/>
              </a:spcBef>
              <a:spcAft>
                <a:spcPts val="0"/>
              </a:spcAft>
              <a:buSzPts val="3000"/>
              <a:buNone/>
              <a:defRPr sz="2200">
                <a:solidFill>
                  <a:schemeClr val="accent2"/>
                </a:solidFill>
              </a:defRPr>
            </a:lvl8pPr>
            <a:lvl9pPr lvl="8" algn="r">
              <a:lnSpc>
                <a:spcPct val="100000"/>
              </a:lnSpc>
              <a:spcBef>
                <a:spcPts val="0"/>
              </a:spcBef>
              <a:spcAft>
                <a:spcPts val="0"/>
              </a:spcAft>
              <a:buSzPts val="3000"/>
              <a:buNone/>
              <a:defRPr sz="2200">
                <a:solidFill>
                  <a:schemeClr val="accent2"/>
                </a:solidFill>
              </a:defRPr>
            </a:lvl9pPr>
          </a:lstStyle>
          <a:p>
            <a:endParaRPr/>
          </a:p>
        </p:txBody>
      </p:sp>
      <p:sp>
        <p:nvSpPr>
          <p:cNvPr id="193" name="Google Shape;193;p60"/>
          <p:cNvSpPr txBox="1">
            <a:spLocks noGrp="1"/>
          </p:cNvSpPr>
          <p:nvPr>
            <p:ph type="subTitle" idx="1"/>
          </p:nvPr>
        </p:nvSpPr>
        <p:spPr>
          <a:xfrm>
            <a:off x="5191725" y="1054225"/>
            <a:ext cx="3246300" cy="120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4"/>
        <p:cNvGrpSpPr/>
        <p:nvPr/>
      </p:nvGrpSpPr>
      <p:grpSpPr>
        <a:xfrm>
          <a:off x="0" y="0"/>
          <a:ext cx="0" cy="0"/>
          <a:chOff x="0" y="0"/>
          <a:chExt cx="0" cy="0"/>
        </a:xfrm>
      </p:grpSpPr>
      <p:sp>
        <p:nvSpPr>
          <p:cNvPr id="195" name="Google Shape;195;p61"/>
          <p:cNvSpPr/>
          <p:nvPr/>
        </p:nvSpPr>
        <p:spPr>
          <a:xfrm>
            <a:off x="5758299" y="670050"/>
            <a:ext cx="1492200" cy="14922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6" name="Google Shape;196;p61"/>
          <p:cNvGrpSpPr/>
          <p:nvPr/>
        </p:nvGrpSpPr>
        <p:grpSpPr>
          <a:xfrm>
            <a:off x="-239195" y="537036"/>
            <a:ext cx="2188681" cy="4059897"/>
            <a:chOff x="218005" y="537036"/>
            <a:chExt cx="2188681" cy="4059897"/>
          </a:xfrm>
        </p:grpSpPr>
        <p:sp>
          <p:nvSpPr>
            <p:cNvPr id="197" name="Google Shape;197;p61"/>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61"/>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61"/>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61"/>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61"/>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61"/>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61"/>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61"/>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61"/>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61"/>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61"/>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61"/>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61"/>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61"/>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61"/>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61"/>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61"/>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61"/>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61"/>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61"/>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7" name="Google Shape;217;p61"/>
          <p:cNvSpPr txBox="1">
            <a:spLocks noGrp="1"/>
          </p:cNvSpPr>
          <p:nvPr>
            <p:ph type="title"/>
          </p:nvPr>
        </p:nvSpPr>
        <p:spPr>
          <a:xfrm>
            <a:off x="4577349" y="2370475"/>
            <a:ext cx="3854100" cy="98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60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218" name="Google Shape;218;p61"/>
          <p:cNvSpPr txBox="1">
            <a:spLocks noGrp="1"/>
          </p:cNvSpPr>
          <p:nvPr>
            <p:ph type="subTitle" idx="1"/>
          </p:nvPr>
        </p:nvSpPr>
        <p:spPr>
          <a:xfrm>
            <a:off x="4925499" y="3344850"/>
            <a:ext cx="3157800" cy="559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000">
                <a:latin typeface="Kanit Light"/>
                <a:ea typeface="Kanit Light"/>
                <a:cs typeface="Kanit Light"/>
                <a:sym typeface="Kanit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19" name="Google Shape;219;p61"/>
          <p:cNvSpPr txBox="1">
            <a:spLocks noGrp="1"/>
          </p:cNvSpPr>
          <p:nvPr>
            <p:ph type="title" idx="2"/>
          </p:nvPr>
        </p:nvSpPr>
        <p:spPr>
          <a:xfrm>
            <a:off x="5650149" y="819605"/>
            <a:ext cx="1708500" cy="1193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7200" b="0">
                <a:solidFill>
                  <a:schemeClr val="lt1"/>
                </a:solidFill>
              </a:defRPr>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a:endParaRPr/>
          </a:p>
        </p:txBody>
      </p:sp>
      <p:grpSp>
        <p:nvGrpSpPr>
          <p:cNvPr id="220" name="Google Shape;220;p61"/>
          <p:cNvGrpSpPr/>
          <p:nvPr/>
        </p:nvGrpSpPr>
        <p:grpSpPr>
          <a:xfrm>
            <a:off x="1650064" y="3046820"/>
            <a:ext cx="2865545" cy="1557425"/>
            <a:chOff x="4886332" y="2499043"/>
            <a:chExt cx="3864526" cy="2100371"/>
          </a:xfrm>
        </p:grpSpPr>
        <p:sp>
          <p:nvSpPr>
            <p:cNvPr id="221" name="Google Shape;221;p61"/>
            <p:cNvSpPr/>
            <p:nvPr/>
          </p:nvSpPr>
          <p:spPr>
            <a:xfrm>
              <a:off x="4916003"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61"/>
            <p:cNvSpPr/>
            <p:nvPr/>
          </p:nvSpPr>
          <p:spPr>
            <a:xfrm>
              <a:off x="6682678" y="3489886"/>
              <a:ext cx="148354" cy="358326"/>
            </a:xfrm>
            <a:custGeom>
              <a:avLst/>
              <a:gdLst/>
              <a:ahLst/>
              <a:cxnLst/>
              <a:rect l="l" t="t" r="r" b="b"/>
              <a:pathLst>
                <a:path w="1825" h="4408" fill="none" extrusionOk="0">
                  <a:moveTo>
                    <a:pt x="0" y="1"/>
                  </a:moveTo>
                  <a:lnTo>
                    <a:pt x="1824" y="4408"/>
                  </a:lnTo>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61"/>
            <p:cNvSpPr/>
            <p:nvPr/>
          </p:nvSpPr>
          <p:spPr>
            <a:xfrm>
              <a:off x="6573912" y="3467694"/>
              <a:ext cx="220052" cy="44547"/>
            </a:xfrm>
            <a:custGeom>
              <a:avLst/>
              <a:gdLst/>
              <a:ahLst/>
              <a:cxnLst/>
              <a:rect l="l" t="t" r="r" b="b"/>
              <a:pathLst>
                <a:path w="2707" h="548" extrusionOk="0">
                  <a:moveTo>
                    <a:pt x="1" y="0"/>
                  </a:moveTo>
                  <a:lnTo>
                    <a:pt x="1"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61"/>
            <p:cNvSpPr/>
            <p:nvPr/>
          </p:nvSpPr>
          <p:spPr>
            <a:xfrm>
              <a:off x="5921641" y="2973451"/>
              <a:ext cx="872323" cy="842652"/>
            </a:xfrm>
            <a:custGeom>
              <a:avLst/>
              <a:gdLst/>
              <a:ahLst/>
              <a:cxnLst/>
              <a:rect l="l" t="t" r="r" b="b"/>
              <a:pathLst>
                <a:path w="10731" h="10366" fill="none" extrusionOk="0">
                  <a:moveTo>
                    <a:pt x="1" y="1"/>
                  </a:moveTo>
                  <a:cubicBezTo>
                    <a:pt x="1" y="1"/>
                    <a:pt x="10639" y="1065"/>
                    <a:pt x="10730" y="10366"/>
                  </a:cubicBez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61"/>
            <p:cNvSpPr/>
            <p:nvPr/>
          </p:nvSpPr>
          <p:spPr>
            <a:xfrm>
              <a:off x="6830951" y="3630762"/>
              <a:ext cx="1299746" cy="420107"/>
            </a:xfrm>
            <a:custGeom>
              <a:avLst/>
              <a:gdLst/>
              <a:ahLst/>
              <a:cxnLst/>
              <a:rect l="l" t="t" r="r" b="b"/>
              <a:pathLst>
                <a:path w="15989" h="5168" fill="none" extrusionOk="0">
                  <a:moveTo>
                    <a:pt x="213" y="0"/>
                  </a:moveTo>
                  <a:lnTo>
                    <a:pt x="15988" y="1641"/>
                  </a:lnTo>
                  <a:lnTo>
                    <a:pt x="15988" y="3404"/>
                  </a:lnTo>
                  <a:lnTo>
                    <a:pt x="0" y="5167"/>
                  </a:lnTo>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61"/>
            <p:cNvSpPr/>
            <p:nvPr/>
          </p:nvSpPr>
          <p:spPr>
            <a:xfrm>
              <a:off x="4886332" y="3198299"/>
              <a:ext cx="1279992" cy="1277554"/>
            </a:xfrm>
            <a:custGeom>
              <a:avLst/>
              <a:gdLst/>
              <a:ahLst/>
              <a:cxnLst/>
              <a:rect l="l" t="t" r="r" b="b"/>
              <a:pathLst>
                <a:path w="15746" h="15716" fill="none" extrusionOk="0">
                  <a:moveTo>
                    <a:pt x="15746" y="7873"/>
                  </a:moveTo>
                  <a:cubicBezTo>
                    <a:pt x="15746" y="12190"/>
                    <a:pt x="12220" y="15715"/>
                    <a:pt x="7873" y="15715"/>
                  </a:cubicBezTo>
                  <a:cubicBezTo>
                    <a:pt x="3557" y="15715"/>
                    <a:pt x="1" y="12190"/>
                    <a:pt x="1" y="7873"/>
                  </a:cubicBezTo>
                  <a:cubicBezTo>
                    <a:pt x="1" y="3527"/>
                    <a:pt x="3557" y="1"/>
                    <a:pt x="7873" y="1"/>
                  </a:cubicBezTo>
                  <a:cubicBezTo>
                    <a:pt x="12250" y="31"/>
                    <a:pt x="15746" y="3527"/>
                    <a:pt x="15746"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61"/>
            <p:cNvSpPr/>
            <p:nvPr/>
          </p:nvSpPr>
          <p:spPr>
            <a:xfrm>
              <a:off x="4945673" y="3252682"/>
              <a:ext cx="1168788" cy="1168788"/>
            </a:xfrm>
            <a:custGeom>
              <a:avLst/>
              <a:gdLst/>
              <a:ahLst/>
              <a:cxnLst/>
              <a:rect l="l" t="t" r="r" b="b"/>
              <a:pathLst>
                <a:path w="14378" h="14378" fill="none" extrusionOk="0">
                  <a:moveTo>
                    <a:pt x="14377" y="7204"/>
                  </a:moveTo>
                  <a:cubicBezTo>
                    <a:pt x="14377" y="11186"/>
                    <a:pt x="11125" y="14378"/>
                    <a:pt x="7174" y="14378"/>
                  </a:cubicBezTo>
                  <a:cubicBezTo>
                    <a:pt x="3192" y="14378"/>
                    <a:pt x="0" y="11156"/>
                    <a:pt x="0" y="7204"/>
                  </a:cubicBezTo>
                  <a:cubicBezTo>
                    <a:pt x="0" y="3192"/>
                    <a:pt x="3222" y="1"/>
                    <a:pt x="7174" y="1"/>
                  </a:cubicBezTo>
                  <a:cubicBezTo>
                    <a:pt x="1112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61"/>
            <p:cNvSpPr/>
            <p:nvPr/>
          </p:nvSpPr>
          <p:spPr>
            <a:xfrm>
              <a:off x="5432438" y="3741885"/>
              <a:ext cx="192820" cy="190381"/>
            </a:xfrm>
            <a:custGeom>
              <a:avLst/>
              <a:gdLst/>
              <a:ahLst/>
              <a:cxnLst/>
              <a:rect l="l" t="t" r="r" b="b"/>
              <a:pathLst>
                <a:path w="2372" h="2342" extrusionOk="0">
                  <a:moveTo>
                    <a:pt x="1186" y="1"/>
                  </a:moveTo>
                  <a:cubicBezTo>
                    <a:pt x="547" y="1"/>
                    <a:pt x="0" y="518"/>
                    <a:pt x="0" y="1186"/>
                  </a:cubicBezTo>
                  <a:cubicBezTo>
                    <a:pt x="0" y="1825"/>
                    <a:pt x="547" y="2341"/>
                    <a:pt x="1186" y="2341"/>
                  </a:cubicBezTo>
                  <a:cubicBezTo>
                    <a:pt x="1854" y="2341"/>
                    <a:pt x="2371" y="1825"/>
                    <a:pt x="2371" y="1186"/>
                  </a:cubicBezTo>
                  <a:cubicBezTo>
                    <a:pt x="2371" y="518"/>
                    <a:pt x="1854" y="1"/>
                    <a:pt x="11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61"/>
            <p:cNvSpPr/>
            <p:nvPr/>
          </p:nvSpPr>
          <p:spPr>
            <a:xfrm>
              <a:off x="7500537"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72" y="1125"/>
                    <a:pt x="15046" y="882"/>
                    <a:pt x="15046" y="578"/>
                  </a:cubicBezTo>
                  <a:cubicBezTo>
                    <a:pt x="15046" y="213"/>
                    <a:pt x="11672" y="1"/>
                    <a:pt x="750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61"/>
            <p:cNvSpPr/>
            <p:nvPr/>
          </p:nvSpPr>
          <p:spPr>
            <a:xfrm>
              <a:off x="7473386" y="3198299"/>
              <a:ext cx="1277472" cy="1277554"/>
            </a:xfrm>
            <a:custGeom>
              <a:avLst/>
              <a:gdLst/>
              <a:ahLst/>
              <a:cxnLst/>
              <a:rect l="l" t="t" r="r" b="b"/>
              <a:pathLst>
                <a:path w="15715" h="15716" fill="none" extrusionOk="0">
                  <a:moveTo>
                    <a:pt x="15715" y="7873"/>
                  </a:moveTo>
                  <a:cubicBezTo>
                    <a:pt x="15715" y="12190"/>
                    <a:pt x="12189" y="15715"/>
                    <a:pt x="7842" y="15715"/>
                  </a:cubicBezTo>
                  <a:cubicBezTo>
                    <a:pt x="3526" y="15715"/>
                    <a:pt x="0" y="12190"/>
                    <a:pt x="0" y="7873"/>
                  </a:cubicBezTo>
                  <a:cubicBezTo>
                    <a:pt x="0" y="3527"/>
                    <a:pt x="3526" y="1"/>
                    <a:pt x="7842" y="1"/>
                  </a:cubicBezTo>
                  <a:cubicBezTo>
                    <a:pt x="12219" y="31"/>
                    <a:pt x="15715" y="3527"/>
                    <a:pt x="15715"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61"/>
            <p:cNvSpPr/>
            <p:nvPr/>
          </p:nvSpPr>
          <p:spPr>
            <a:xfrm>
              <a:off x="7530208" y="3252682"/>
              <a:ext cx="1168788" cy="1168788"/>
            </a:xfrm>
            <a:custGeom>
              <a:avLst/>
              <a:gdLst/>
              <a:ahLst/>
              <a:cxnLst/>
              <a:rect l="l" t="t" r="r" b="b"/>
              <a:pathLst>
                <a:path w="14378" h="14378" fill="none" extrusionOk="0">
                  <a:moveTo>
                    <a:pt x="14377" y="7204"/>
                  </a:moveTo>
                  <a:cubicBezTo>
                    <a:pt x="14377" y="11186"/>
                    <a:pt x="11155" y="14378"/>
                    <a:pt x="7204" y="14378"/>
                  </a:cubicBezTo>
                  <a:cubicBezTo>
                    <a:pt x="3192" y="14378"/>
                    <a:pt x="0" y="11156"/>
                    <a:pt x="0" y="7204"/>
                  </a:cubicBezTo>
                  <a:cubicBezTo>
                    <a:pt x="0" y="3192"/>
                    <a:pt x="3252" y="1"/>
                    <a:pt x="7204" y="1"/>
                  </a:cubicBezTo>
                  <a:cubicBezTo>
                    <a:pt x="1115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61"/>
            <p:cNvSpPr/>
            <p:nvPr/>
          </p:nvSpPr>
          <p:spPr>
            <a:xfrm>
              <a:off x="8019411" y="3741885"/>
              <a:ext cx="190300" cy="190381"/>
            </a:xfrm>
            <a:custGeom>
              <a:avLst/>
              <a:gdLst/>
              <a:ahLst/>
              <a:cxnLst/>
              <a:rect l="l" t="t" r="r" b="b"/>
              <a:pathLst>
                <a:path w="2341" h="2342" extrusionOk="0">
                  <a:moveTo>
                    <a:pt x="1186" y="1"/>
                  </a:moveTo>
                  <a:cubicBezTo>
                    <a:pt x="517" y="1"/>
                    <a:pt x="0" y="518"/>
                    <a:pt x="0" y="1186"/>
                  </a:cubicBezTo>
                  <a:cubicBezTo>
                    <a:pt x="0" y="1825"/>
                    <a:pt x="517" y="2341"/>
                    <a:pt x="1186" y="2341"/>
                  </a:cubicBezTo>
                  <a:cubicBezTo>
                    <a:pt x="1824" y="2341"/>
                    <a:pt x="2341" y="1825"/>
                    <a:pt x="2341" y="1186"/>
                  </a:cubicBezTo>
                  <a:cubicBezTo>
                    <a:pt x="2341" y="518"/>
                    <a:pt x="1824" y="1"/>
                    <a:pt x="11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61"/>
            <p:cNvSpPr/>
            <p:nvPr/>
          </p:nvSpPr>
          <p:spPr>
            <a:xfrm>
              <a:off x="6875417" y="2701699"/>
              <a:ext cx="358326" cy="1136678"/>
            </a:xfrm>
            <a:custGeom>
              <a:avLst/>
              <a:gdLst/>
              <a:ahLst/>
              <a:cxnLst/>
              <a:rect l="l" t="t" r="r" b="b"/>
              <a:pathLst>
                <a:path w="4408" h="13983" fill="none" extrusionOk="0">
                  <a:moveTo>
                    <a:pt x="4408" y="0"/>
                  </a:moveTo>
                  <a:lnTo>
                    <a:pt x="0" y="13982"/>
                  </a:lnTo>
                </a:path>
              </a:pathLst>
            </a:custGeom>
            <a:noFill/>
            <a:ln w="19000" cap="rnd" cmpd="sng">
              <a:solidFill>
                <a:srgbClr val="C76C1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61"/>
            <p:cNvSpPr/>
            <p:nvPr/>
          </p:nvSpPr>
          <p:spPr>
            <a:xfrm>
              <a:off x="5528767" y="2536111"/>
              <a:ext cx="511558" cy="1304704"/>
            </a:xfrm>
            <a:custGeom>
              <a:avLst/>
              <a:gdLst/>
              <a:ahLst/>
              <a:cxnLst/>
              <a:rect l="l" t="t" r="r" b="b"/>
              <a:pathLst>
                <a:path w="6293" h="16050" fill="none" extrusionOk="0">
                  <a:moveTo>
                    <a:pt x="6293" y="1"/>
                  </a:moveTo>
                  <a:lnTo>
                    <a:pt x="3162" y="11734"/>
                  </a:lnTo>
                  <a:cubicBezTo>
                    <a:pt x="2797" y="13162"/>
                    <a:pt x="1976" y="14439"/>
                    <a:pt x="852" y="15351"/>
                  </a:cubicBezTo>
                  <a:lnTo>
                    <a:pt x="1" y="1605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61"/>
            <p:cNvSpPr/>
            <p:nvPr/>
          </p:nvSpPr>
          <p:spPr>
            <a:xfrm>
              <a:off x="5756135" y="2499043"/>
              <a:ext cx="644955" cy="81"/>
            </a:xfrm>
            <a:custGeom>
              <a:avLst/>
              <a:gdLst/>
              <a:ahLst/>
              <a:cxnLst/>
              <a:rect l="l" t="t" r="r" b="b"/>
              <a:pathLst>
                <a:path w="7934" h="1" fill="none" extrusionOk="0">
                  <a:moveTo>
                    <a:pt x="0" y="1"/>
                  </a:moveTo>
                  <a:lnTo>
                    <a:pt x="7933"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61"/>
            <p:cNvSpPr/>
            <p:nvPr/>
          </p:nvSpPr>
          <p:spPr>
            <a:xfrm>
              <a:off x="7033526" y="2622603"/>
              <a:ext cx="397915" cy="106327"/>
            </a:xfrm>
            <a:custGeom>
              <a:avLst/>
              <a:gdLst/>
              <a:ahLst/>
              <a:cxnLst/>
              <a:rect l="l" t="t" r="r" b="b"/>
              <a:pathLst>
                <a:path w="4895" h="1308" extrusionOk="0">
                  <a:moveTo>
                    <a:pt x="639" y="1"/>
                  </a:moveTo>
                  <a:cubicBezTo>
                    <a:pt x="305" y="1"/>
                    <a:pt x="1" y="305"/>
                    <a:pt x="1" y="669"/>
                  </a:cubicBezTo>
                  <a:cubicBezTo>
                    <a:pt x="1" y="1004"/>
                    <a:pt x="305" y="1308"/>
                    <a:pt x="639" y="1308"/>
                  </a:cubicBezTo>
                  <a:lnTo>
                    <a:pt x="4256" y="1308"/>
                  </a:lnTo>
                  <a:cubicBezTo>
                    <a:pt x="4590" y="1308"/>
                    <a:pt x="4894" y="1034"/>
                    <a:pt x="4894" y="669"/>
                  </a:cubicBezTo>
                  <a:cubicBezTo>
                    <a:pt x="4894" y="305"/>
                    <a:pt x="4590" y="1"/>
                    <a:pt x="4256" y="1"/>
                  </a:cubicBezTo>
                  <a:close/>
                </a:path>
              </a:pathLst>
            </a:custGeom>
            <a:solidFill>
              <a:srgbClr val="C76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61"/>
            <p:cNvSpPr/>
            <p:nvPr/>
          </p:nvSpPr>
          <p:spPr>
            <a:xfrm>
              <a:off x="5971066" y="2795589"/>
              <a:ext cx="1233007" cy="81"/>
            </a:xfrm>
            <a:custGeom>
              <a:avLst/>
              <a:gdLst/>
              <a:ahLst/>
              <a:cxnLst/>
              <a:rect l="l" t="t" r="r" b="b"/>
              <a:pathLst>
                <a:path w="15168" h="1" fill="none" extrusionOk="0">
                  <a:moveTo>
                    <a:pt x="0" y="0"/>
                  </a:moveTo>
                  <a:lnTo>
                    <a:pt x="15168" y="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61"/>
            <p:cNvSpPr/>
            <p:nvPr/>
          </p:nvSpPr>
          <p:spPr>
            <a:xfrm>
              <a:off x="6961909" y="2862328"/>
              <a:ext cx="1153912" cy="976049"/>
            </a:xfrm>
            <a:custGeom>
              <a:avLst/>
              <a:gdLst/>
              <a:ahLst/>
              <a:cxnLst/>
              <a:rect l="l" t="t" r="r" b="b"/>
              <a:pathLst>
                <a:path w="14195" h="12007" fill="none" extrusionOk="0">
                  <a:moveTo>
                    <a:pt x="2736" y="0"/>
                  </a:moveTo>
                  <a:cubicBezTo>
                    <a:pt x="2736" y="0"/>
                    <a:pt x="14195" y="1125"/>
                    <a:pt x="14195" y="12006"/>
                  </a:cubicBezTo>
                  <a:lnTo>
                    <a:pt x="0" y="12006"/>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61"/>
            <p:cNvSpPr/>
            <p:nvPr/>
          </p:nvSpPr>
          <p:spPr>
            <a:xfrm>
              <a:off x="6573912" y="3601823"/>
              <a:ext cx="514078" cy="475465"/>
            </a:xfrm>
            <a:custGeom>
              <a:avLst/>
              <a:gdLst/>
              <a:ahLst/>
              <a:cxnLst/>
              <a:rect l="l" t="t" r="r" b="b"/>
              <a:pathLst>
                <a:path w="6324" h="5849" extrusionOk="0">
                  <a:moveTo>
                    <a:pt x="3128" y="0"/>
                  </a:moveTo>
                  <a:cubicBezTo>
                    <a:pt x="1735" y="0"/>
                    <a:pt x="517" y="997"/>
                    <a:pt x="275" y="2423"/>
                  </a:cubicBezTo>
                  <a:cubicBezTo>
                    <a:pt x="1" y="4004"/>
                    <a:pt x="1034" y="5523"/>
                    <a:pt x="2645" y="5797"/>
                  </a:cubicBezTo>
                  <a:cubicBezTo>
                    <a:pt x="2828" y="5832"/>
                    <a:pt x="3009" y="5849"/>
                    <a:pt x="3188" y="5849"/>
                  </a:cubicBezTo>
                  <a:cubicBezTo>
                    <a:pt x="4560" y="5849"/>
                    <a:pt x="5777" y="4855"/>
                    <a:pt x="6019" y="3456"/>
                  </a:cubicBezTo>
                  <a:cubicBezTo>
                    <a:pt x="6323" y="1846"/>
                    <a:pt x="5259" y="326"/>
                    <a:pt x="3679" y="52"/>
                  </a:cubicBezTo>
                  <a:cubicBezTo>
                    <a:pt x="3493" y="17"/>
                    <a:pt x="3309" y="0"/>
                    <a:pt x="312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61"/>
            <p:cNvSpPr/>
            <p:nvPr/>
          </p:nvSpPr>
          <p:spPr>
            <a:xfrm>
              <a:off x="6850705" y="4174348"/>
              <a:ext cx="219971" cy="44547"/>
            </a:xfrm>
            <a:custGeom>
              <a:avLst/>
              <a:gdLst/>
              <a:ahLst/>
              <a:cxnLst/>
              <a:rect l="l" t="t" r="r" b="b"/>
              <a:pathLst>
                <a:path w="2706" h="548" extrusionOk="0">
                  <a:moveTo>
                    <a:pt x="0" y="0"/>
                  </a:moveTo>
                  <a:lnTo>
                    <a:pt x="0"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61"/>
            <p:cNvSpPr/>
            <p:nvPr/>
          </p:nvSpPr>
          <p:spPr>
            <a:xfrm>
              <a:off x="6830951" y="3838295"/>
              <a:ext cx="150793" cy="360846"/>
            </a:xfrm>
            <a:custGeom>
              <a:avLst/>
              <a:gdLst/>
              <a:ahLst/>
              <a:cxnLst/>
              <a:rect l="l" t="t" r="r" b="b"/>
              <a:pathLst>
                <a:path w="1855" h="4439" fill="none" extrusionOk="0">
                  <a:moveTo>
                    <a:pt x="0" y="0"/>
                  </a:moveTo>
                  <a:lnTo>
                    <a:pt x="1854" y="4438"/>
                  </a:lnTo>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61"/>
            <p:cNvSpPr/>
            <p:nvPr/>
          </p:nvSpPr>
          <p:spPr>
            <a:xfrm>
              <a:off x="5071673" y="2634960"/>
              <a:ext cx="714133" cy="400353"/>
            </a:xfrm>
            <a:custGeom>
              <a:avLst/>
              <a:gdLst/>
              <a:ahLst/>
              <a:cxnLst/>
              <a:rect l="l" t="t" r="r" b="b"/>
              <a:pathLst>
                <a:path w="8785" h="4925" extrusionOk="0">
                  <a:moveTo>
                    <a:pt x="0" y="1"/>
                  </a:moveTo>
                  <a:lnTo>
                    <a:pt x="0" y="2128"/>
                  </a:lnTo>
                  <a:cubicBezTo>
                    <a:pt x="0" y="3648"/>
                    <a:pt x="1277" y="4925"/>
                    <a:pt x="2797" y="4925"/>
                  </a:cubicBezTo>
                  <a:lnTo>
                    <a:pt x="8785" y="4925"/>
                  </a:lnTo>
                  <a:lnTo>
                    <a:pt x="878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61"/>
            <p:cNvSpPr/>
            <p:nvPr/>
          </p:nvSpPr>
          <p:spPr>
            <a:xfrm>
              <a:off x="5415123" y="2728849"/>
              <a:ext cx="570818" cy="81"/>
            </a:xfrm>
            <a:custGeom>
              <a:avLst/>
              <a:gdLst/>
              <a:ahLst/>
              <a:cxnLst/>
              <a:rect l="l" t="t" r="r" b="b"/>
              <a:pathLst>
                <a:path w="7022" h="1" fill="none" extrusionOk="0">
                  <a:moveTo>
                    <a:pt x="7022" y="1"/>
                  </a:moveTo>
                  <a:lnTo>
                    <a:pt x="0"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244"/>
        <p:cNvGrpSpPr/>
        <p:nvPr/>
      </p:nvGrpSpPr>
      <p:grpSpPr>
        <a:xfrm>
          <a:off x="0" y="0"/>
          <a:ext cx="0" cy="0"/>
          <a:chOff x="0" y="0"/>
          <a:chExt cx="0" cy="0"/>
        </a:xfrm>
      </p:grpSpPr>
      <p:grpSp>
        <p:nvGrpSpPr>
          <p:cNvPr id="245" name="Google Shape;245;p62"/>
          <p:cNvGrpSpPr/>
          <p:nvPr/>
        </p:nvGrpSpPr>
        <p:grpSpPr>
          <a:xfrm>
            <a:off x="4657725" y="2057852"/>
            <a:ext cx="5372046" cy="2541625"/>
            <a:chOff x="4629150" y="2057852"/>
            <a:chExt cx="5372046" cy="2541625"/>
          </a:xfrm>
        </p:grpSpPr>
        <p:sp>
          <p:nvSpPr>
            <p:cNvPr id="246" name="Google Shape;246;p62"/>
            <p:cNvSpPr/>
            <p:nvPr/>
          </p:nvSpPr>
          <p:spPr>
            <a:xfrm>
              <a:off x="4629150"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62"/>
            <p:cNvSpPr/>
            <p:nvPr/>
          </p:nvSpPr>
          <p:spPr>
            <a:xfrm>
              <a:off x="8052552" y="2057852"/>
              <a:ext cx="1730741" cy="2541625"/>
            </a:xfrm>
            <a:custGeom>
              <a:avLst/>
              <a:gdLst/>
              <a:ahLst/>
              <a:cxnLst/>
              <a:rect l="l" t="t" r="r" b="b"/>
              <a:pathLst>
                <a:path w="20761" h="30487" extrusionOk="0">
                  <a:moveTo>
                    <a:pt x="0" y="0"/>
                  </a:moveTo>
                  <a:lnTo>
                    <a:pt x="0" y="30487"/>
                  </a:lnTo>
                  <a:lnTo>
                    <a:pt x="20760" y="30487"/>
                  </a:lnTo>
                  <a:lnTo>
                    <a:pt x="20760" y="10304"/>
                  </a:lnTo>
                  <a:lnTo>
                    <a:pt x="108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62"/>
            <p:cNvSpPr/>
            <p:nvPr/>
          </p:nvSpPr>
          <p:spPr>
            <a:xfrm>
              <a:off x="7381043" y="2057852"/>
              <a:ext cx="1733325" cy="2541625"/>
            </a:xfrm>
            <a:custGeom>
              <a:avLst/>
              <a:gdLst/>
              <a:ahLst/>
              <a:cxnLst/>
              <a:rect l="l" t="t" r="r" b="b"/>
              <a:pathLst>
                <a:path w="20792" h="30487" extrusionOk="0">
                  <a:moveTo>
                    <a:pt x="0" y="0"/>
                  </a:moveTo>
                  <a:lnTo>
                    <a:pt x="0" y="30487"/>
                  </a:lnTo>
                  <a:lnTo>
                    <a:pt x="20791" y="30487"/>
                  </a:lnTo>
                  <a:lnTo>
                    <a:pt x="20791" y="10304"/>
                  </a:lnTo>
                  <a:lnTo>
                    <a:pt x="1091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62"/>
            <p:cNvSpPr/>
            <p:nvPr/>
          </p:nvSpPr>
          <p:spPr>
            <a:xfrm>
              <a:off x="6187500" y="2845903"/>
              <a:ext cx="1193620" cy="1753552"/>
            </a:xfrm>
            <a:custGeom>
              <a:avLst/>
              <a:gdLst/>
              <a:ahLst/>
              <a:cxnLst/>
              <a:rect l="l" t="t" r="r" b="b"/>
              <a:pathLst>
                <a:path w="14318" h="21034" extrusionOk="0">
                  <a:moveTo>
                    <a:pt x="6840" y="0"/>
                  </a:moveTo>
                  <a:lnTo>
                    <a:pt x="1" y="7113"/>
                  </a:lnTo>
                  <a:lnTo>
                    <a:pt x="1" y="21034"/>
                  </a:lnTo>
                  <a:lnTo>
                    <a:pt x="14317" y="21034"/>
                  </a:lnTo>
                  <a:lnTo>
                    <a:pt x="143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62"/>
            <p:cNvSpPr/>
            <p:nvPr/>
          </p:nvSpPr>
          <p:spPr>
            <a:xfrm>
              <a:off x="8229871" y="2057852"/>
              <a:ext cx="1609195" cy="874275"/>
            </a:xfrm>
            <a:custGeom>
              <a:avLst/>
              <a:gdLst/>
              <a:ahLst/>
              <a:cxnLst/>
              <a:rect l="l" t="t" r="r" b="b"/>
              <a:pathLst>
                <a:path w="19303" h="10487" extrusionOk="0">
                  <a:moveTo>
                    <a:pt x="1" y="0"/>
                  </a:moveTo>
                  <a:lnTo>
                    <a:pt x="10244" y="10486"/>
                  </a:lnTo>
                  <a:lnTo>
                    <a:pt x="19302" y="10486"/>
                  </a:lnTo>
                  <a:lnTo>
                    <a:pt x="908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2"/>
            <p:cNvSpPr/>
            <p:nvPr/>
          </p:nvSpPr>
          <p:spPr>
            <a:xfrm>
              <a:off x="9324542" y="3248723"/>
              <a:ext cx="271270" cy="965562"/>
            </a:xfrm>
            <a:custGeom>
              <a:avLst/>
              <a:gdLst/>
              <a:ahLst/>
              <a:cxnLst/>
              <a:rect l="l" t="t" r="r" b="b"/>
              <a:pathLst>
                <a:path w="3254"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2"/>
            <p:cNvSpPr/>
            <p:nvPr/>
          </p:nvSpPr>
          <p:spPr>
            <a:xfrm>
              <a:off x="8554246"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2"/>
            <p:cNvSpPr/>
            <p:nvPr/>
          </p:nvSpPr>
          <p:spPr>
            <a:xfrm>
              <a:off x="8136168"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2"/>
            <p:cNvSpPr/>
            <p:nvPr/>
          </p:nvSpPr>
          <p:spPr>
            <a:xfrm>
              <a:off x="6932537"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2"/>
            <p:cNvSpPr/>
            <p:nvPr/>
          </p:nvSpPr>
          <p:spPr>
            <a:xfrm>
              <a:off x="6511875"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62"/>
            <p:cNvSpPr/>
            <p:nvPr/>
          </p:nvSpPr>
          <p:spPr>
            <a:xfrm>
              <a:off x="7583788" y="3248723"/>
              <a:ext cx="397901" cy="1348219"/>
            </a:xfrm>
            <a:custGeom>
              <a:avLst/>
              <a:gdLst/>
              <a:ahLst/>
              <a:cxnLst/>
              <a:rect l="l" t="t" r="r" b="b"/>
              <a:pathLst>
                <a:path w="4773" h="16172" extrusionOk="0">
                  <a:moveTo>
                    <a:pt x="0" y="1"/>
                  </a:moveTo>
                  <a:lnTo>
                    <a:pt x="0" y="16171"/>
                  </a:lnTo>
                  <a:lnTo>
                    <a:pt x="4772" y="16171"/>
                  </a:lnTo>
                  <a:lnTo>
                    <a:pt x="47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62"/>
            <p:cNvSpPr/>
            <p:nvPr/>
          </p:nvSpPr>
          <p:spPr>
            <a:xfrm>
              <a:off x="6136897" y="2845903"/>
              <a:ext cx="1244223" cy="633510"/>
            </a:xfrm>
            <a:custGeom>
              <a:avLst/>
              <a:gdLst/>
              <a:ahLst/>
              <a:cxnLst/>
              <a:rect l="l" t="t" r="r" b="b"/>
              <a:pathLst>
                <a:path w="14925" h="7599" fill="none" extrusionOk="0">
                  <a:moveTo>
                    <a:pt x="14924" y="0"/>
                  </a:moveTo>
                  <a:lnTo>
                    <a:pt x="7234" y="0"/>
                  </a:lnTo>
                  <a:lnTo>
                    <a:pt x="0" y="7599"/>
                  </a:lnTo>
                </a:path>
              </a:pathLst>
            </a:custGeom>
            <a:noFill/>
            <a:ln w="9875" cap="flat" cmpd="sng">
              <a:solidFill>
                <a:srgbClr val="F7AC2D"/>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62"/>
            <p:cNvSpPr/>
            <p:nvPr/>
          </p:nvSpPr>
          <p:spPr>
            <a:xfrm>
              <a:off x="5784678" y="4599321"/>
              <a:ext cx="4216518" cy="83"/>
            </a:xfrm>
            <a:custGeom>
              <a:avLst/>
              <a:gdLst/>
              <a:ahLst/>
              <a:cxnLst/>
              <a:rect l="l" t="t" r="r" b="b"/>
              <a:pathLst>
                <a:path w="50579" h="1" fill="none" extrusionOk="0">
                  <a:moveTo>
                    <a:pt x="0" y="1"/>
                  </a:moveTo>
                  <a:lnTo>
                    <a:pt x="50579" y="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9" name="Google Shape;259;p62"/>
          <p:cNvSpPr/>
          <p:nvPr/>
        </p:nvSpPr>
        <p:spPr>
          <a:xfrm>
            <a:off x="4629152" y="24056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62"/>
          <p:cNvSpPr/>
          <p:nvPr/>
        </p:nvSpPr>
        <p:spPr>
          <a:xfrm>
            <a:off x="5283626" y="117493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62"/>
          <p:cNvSpPr txBox="1">
            <a:spLocks noGrp="1"/>
          </p:cNvSpPr>
          <p:nvPr>
            <p:ph type="subTitle" idx="1"/>
          </p:nvPr>
        </p:nvSpPr>
        <p:spPr>
          <a:xfrm>
            <a:off x="998125" y="1174925"/>
            <a:ext cx="3448800" cy="326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262" name="Google Shape;262;p62"/>
          <p:cNvSpPr txBox="1">
            <a:spLocks noGrp="1"/>
          </p:cNvSpPr>
          <p:nvPr>
            <p:ph type="title"/>
          </p:nvPr>
        </p:nvSpPr>
        <p:spPr>
          <a:xfrm>
            <a:off x="713225" y="372390"/>
            <a:ext cx="7699200" cy="47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3"/>
        <p:cNvGrpSpPr/>
        <p:nvPr/>
      </p:nvGrpSpPr>
      <p:grpSpPr>
        <a:xfrm>
          <a:off x="0" y="0"/>
          <a:ext cx="0" cy="0"/>
          <a:chOff x="0" y="0"/>
          <a:chExt cx="0" cy="0"/>
        </a:xfrm>
      </p:grpSpPr>
      <p:grpSp>
        <p:nvGrpSpPr>
          <p:cNvPr id="264" name="Google Shape;264;p63"/>
          <p:cNvGrpSpPr/>
          <p:nvPr/>
        </p:nvGrpSpPr>
        <p:grpSpPr>
          <a:xfrm>
            <a:off x="-4476750" y="2057852"/>
            <a:ext cx="5372046" cy="2541625"/>
            <a:chOff x="4629150" y="2057852"/>
            <a:chExt cx="5372046" cy="2541625"/>
          </a:xfrm>
        </p:grpSpPr>
        <p:sp>
          <p:nvSpPr>
            <p:cNvPr id="265" name="Google Shape;265;p63"/>
            <p:cNvSpPr/>
            <p:nvPr/>
          </p:nvSpPr>
          <p:spPr>
            <a:xfrm>
              <a:off x="4629150"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63"/>
            <p:cNvSpPr/>
            <p:nvPr/>
          </p:nvSpPr>
          <p:spPr>
            <a:xfrm>
              <a:off x="8052552" y="2057852"/>
              <a:ext cx="1730741" cy="2541625"/>
            </a:xfrm>
            <a:custGeom>
              <a:avLst/>
              <a:gdLst/>
              <a:ahLst/>
              <a:cxnLst/>
              <a:rect l="l" t="t" r="r" b="b"/>
              <a:pathLst>
                <a:path w="20761" h="30487" extrusionOk="0">
                  <a:moveTo>
                    <a:pt x="0" y="0"/>
                  </a:moveTo>
                  <a:lnTo>
                    <a:pt x="0" y="30487"/>
                  </a:lnTo>
                  <a:lnTo>
                    <a:pt x="20760" y="30487"/>
                  </a:lnTo>
                  <a:lnTo>
                    <a:pt x="20760" y="10304"/>
                  </a:lnTo>
                  <a:lnTo>
                    <a:pt x="108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63"/>
            <p:cNvSpPr/>
            <p:nvPr/>
          </p:nvSpPr>
          <p:spPr>
            <a:xfrm>
              <a:off x="7381043" y="2057852"/>
              <a:ext cx="1733325" cy="2541625"/>
            </a:xfrm>
            <a:custGeom>
              <a:avLst/>
              <a:gdLst/>
              <a:ahLst/>
              <a:cxnLst/>
              <a:rect l="l" t="t" r="r" b="b"/>
              <a:pathLst>
                <a:path w="20792" h="30487" extrusionOk="0">
                  <a:moveTo>
                    <a:pt x="0" y="0"/>
                  </a:moveTo>
                  <a:lnTo>
                    <a:pt x="0" y="30487"/>
                  </a:lnTo>
                  <a:lnTo>
                    <a:pt x="20791" y="30487"/>
                  </a:lnTo>
                  <a:lnTo>
                    <a:pt x="20791" y="10304"/>
                  </a:lnTo>
                  <a:lnTo>
                    <a:pt x="1091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63"/>
            <p:cNvSpPr/>
            <p:nvPr/>
          </p:nvSpPr>
          <p:spPr>
            <a:xfrm>
              <a:off x="6187500" y="2845903"/>
              <a:ext cx="1193620" cy="1753552"/>
            </a:xfrm>
            <a:custGeom>
              <a:avLst/>
              <a:gdLst/>
              <a:ahLst/>
              <a:cxnLst/>
              <a:rect l="l" t="t" r="r" b="b"/>
              <a:pathLst>
                <a:path w="14318" h="21034" extrusionOk="0">
                  <a:moveTo>
                    <a:pt x="6840" y="0"/>
                  </a:moveTo>
                  <a:lnTo>
                    <a:pt x="1" y="7113"/>
                  </a:lnTo>
                  <a:lnTo>
                    <a:pt x="1" y="21034"/>
                  </a:lnTo>
                  <a:lnTo>
                    <a:pt x="14317" y="21034"/>
                  </a:lnTo>
                  <a:lnTo>
                    <a:pt x="143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63"/>
            <p:cNvSpPr/>
            <p:nvPr/>
          </p:nvSpPr>
          <p:spPr>
            <a:xfrm>
              <a:off x="8229871" y="2057852"/>
              <a:ext cx="1609195" cy="874275"/>
            </a:xfrm>
            <a:custGeom>
              <a:avLst/>
              <a:gdLst/>
              <a:ahLst/>
              <a:cxnLst/>
              <a:rect l="l" t="t" r="r" b="b"/>
              <a:pathLst>
                <a:path w="19303" h="10487" extrusionOk="0">
                  <a:moveTo>
                    <a:pt x="1" y="0"/>
                  </a:moveTo>
                  <a:lnTo>
                    <a:pt x="10244" y="10486"/>
                  </a:lnTo>
                  <a:lnTo>
                    <a:pt x="19302" y="10486"/>
                  </a:lnTo>
                  <a:lnTo>
                    <a:pt x="908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63"/>
            <p:cNvSpPr/>
            <p:nvPr/>
          </p:nvSpPr>
          <p:spPr>
            <a:xfrm>
              <a:off x="9324542" y="3248723"/>
              <a:ext cx="271270" cy="965562"/>
            </a:xfrm>
            <a:custGeom>
              <a:avLst/>
              <a:gdLst/>
              <a:ahLst/>
              <a:cxnLst/>
              <a:rect l="l" t="t" r="r" b="b"/>
              <a:pathLst>
                <a:path w="3254"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63"/>
            <p:cNvSpPr/>
            <p:nvPr/>
          </p:nvSpPr>
          <p:spPr>
            <a:xfrm>
              <a:off x="8554246"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63"/>
            <p:cNvSpPr/>
            <p:nvPr/>
          </p:nvSpPr>
          <p:spPr>
            <a:xfrm>
              <a:off x="8136168"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63"/>
            <p:cNvSpPr/>
            <p:nvPr/>
          </p:nvSpPr>
          <p:spPr>
            <a:xfrm>
              <a:off x="6932537"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63"/>
            <p:cNvSpPr/>
            <p:nvPr/>
          </p:nvSpPr>
          <p:spPr>
            <a:xfrm>
              <a:off x="6511875"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63"/>
            <p:cNvSpPr/>
            <p:nvPr/>
          </p:nvSpPr>
          <p:spPr>
            <a:xfrm>
              <a:off x="7583788" y="3248723"/>
              <a:ext cx="397901" cy="1348219"/>
            </a:xfrm>
            <a:custGeom>
              <a:avLst/>
              <a:gdLst/>
              <a:ahLst/>
              <a:cxnLst/>
              <a:rect l="l" t="t" r="r" b="b"/>
              <a:pathLst>
                <a:path w="4773" h="16172" extrusionOk="0">
                  <a:moveTo>
                    <a:pt x="0" y="1"/>
                  </a:moveTo>
                  <a:lnTo>
                    <a:pt x="0" y="16171"/>
                  </a:lnTo>
                  <a:lnTo>
                    <a:pt x="4772" y="16171"/>
                  </a:lnTo>
                  <a:lnTo>
                    <a:pt x="47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63"/>
            <p:cNvSpPr/>
            <p:nvPr/>
          </p:nvSpPr>
          <p:spPr>
            <a:xfrm>
              <a:off x="6136897" y="2845903"/>
              <a:ext cx="1244223" cy="633510"/>
            </a:xfrm>
            <a:custGeom>
              <a:avLst/>
              <a:gdLst/>
              <a:ahLst/>
              <a:cxnLst/>
              <a:rect l="l" t="t" r="r" b="b"/>
              <a:pathLst>
                <a:path w="14925" h="7599" fill="none" extrusionOk="0">
                  <a:moveTo>
                    <a:pt x="14924" y="0"/>
                  </a:moveTo>
                  <a:lnTo>
                    <a:pt x="7234" y="0"/>
                  </a:lnTo>
                  <a:lnTo>
                    <a:pt x="0" y="7599"/>
                  </a:lnTo>
                </a:path>
              </a:pathLst>
            </a:custGeom>
            <a:noFill/>
            <a:ln w="9875" cap="flat" cmpd="sng">
              <a:solidFill>
                <a:srgbClr val="F7AC2D"/>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63"/>
            <p:cNvSpPr/>
            <p:nvPr/>
          </p:nvSpPr>
          <p:spPr>
            <a:xfrm>
              <a:off x="5784678" y="4599321"/>
              <a:ext cx="4216518" cy="83"/>
            </a:xfrm>
            <a:custGeom>
              <a:avLst/>
              <a:gdLst/>
              <a:ahLst/>
              <a:cxnLst/>
              <a:rect l="l" t="t" r="r" b="b"/>
              <a:pathLst>
                <a:path w="50579" h="1" fill="none" extrusionOk="0">
                  <a:moveTo>
                    <a:pt x="0" y="1"/>
                  </a:moveTo>
                  <a:lnTo>
                    <a:pt x="50579" y="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8" name="Google Shape;278;p63"/>
          <p:cNvSpPr/>
          <p:nvPr/>
        </p:nvSpPr>
        <p:spPr>
          <a:xfrm>
            <a:off x="7666547" y="75137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9" name="Google Shape;279;p63"/>
          <p:cNvGrpSpPr/>
          <p:nvPr/>
        </p:nvGrpSpPr>
        <p:grpSpPr>
          <a:xfrm>
            <a:off x="8136200" y="3566336"/>
            <a:ext cx="2031212" cy="1033143"/>
            <a:chOff x="1189475" y="3564161"/>
            <a:chExt cx="2031212" cy="1033143"/>
          </a:xfrm>
        </p:grpSpPr>
        <p:sp>
          <p:nvSpPr>
            <p:cNvPr id="280" name="Google Shape;280;p63"/>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63"/>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63"/>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63"/>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63"/>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63"/>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63"/>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63"/>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3"/>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63"/>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0" name="Google Shape;290;p63"/>
          <p:cNvSpPr txBox="1">
            <a:spLocks noGrp="1"/>
          </p:cNvSpPr>
          <p:nvPr>
            <p:ph type="title"/>
          </p:nvPr>
        </p:nvSpPr>
        <p:spPr>
          <a:xfrm>
            <a:off x="713225" y="372390"/>
            <a:ext cx="7699200" cy="47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291" name="Google Shape;291;p63"/>
          <p:cNvSpPr txBox="1">
            <a:spLocks noGrp="1"/>
          </p:cNvSpPr>
          <p:nvPr>
            <p:ph type="subTitle" idx="1"/>
          </p:nvPr>
        </p:nvSpPr>
        <p:spPr>
          <a:xfrm>
            <a:off x="1174400" y="2577750"/>
            <a:ext cx="3090300" cy="47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Inconsolata"/>
              <a:buNone/>
              <a:defRPr sz="1800">
                <a:solidFill>
                  <a:schemeClr val="accent2"/>
                </a:solidFill>
                <a:latin typeface="Bree Serif"/>
                <a:ea typeface="Bree Serif"/>
                <a:cs typeface="Bree Serif"/>
                <a:sym typeface="Bree Serif"/>
              </a:defRPr>
            </a:lvl1pPr>
            <a:lvl2pPr lvl="1" algn="l">
              <a:lnSpc>
                <a:spcPct val="100000"/>
              </a:lnSpc>
              <a:spcBef>
                <a:spcPts val="0"/>
              </a:spcBef>
              <a:spcAft>
                <a:spcPts val="0"/>
              </a:spcAft>
              <a:buSzPts val="2400"/>
              <a:buFont typeface="Inconsolata"/>
              <a:buNone/>
              <a:defRPr sz="2400">
                <a:latin typeface="Inconsolata"/>
                <a:ea typeface="Inconsolata"/>
                <a:cs typeface="Inconsolata"/>
                <a:sym typeface="Inconsolata"/>
              </a:defRPr>
            </a:lvl2pPr>
            <a:lvl3pPr lvl="2"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3pPr>
            <a:lvl4pPr lvl="3"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4pPr>
            <a:lvl5pPr lvl="4"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5pPr>
            <a:lvl6pPr lvl="5"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6pPr>
            <a:lvl7pPr lvl="6"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7pPr>
            <a:lvl8pPr lvl="7"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8pPr>
            <a:lvl9pPr lvl="8" algn="l">
              <a:lnSpc>
                <a:spcPct val="100000"/>
              </a:lnSpc>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292" name="Google Shape;292;p63"/>
          <p:cNvSpPr txBox="1">
            <a:spLocks noGrp="1"/>
          </p:cNvSpPr>
          <p:nvPr>
            <p:ph type="subTitle" idx="2"/>
          </p:nvPr>
        </p:nvSpPr>
        <p:spPr>
          <a:xfrm>
            <a:off x="4891750" y="2577750"/>
            <a:ext cx="3090300" cy="47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Inconsolata"/>
              <a:buNone/>
              <a:defRPr sz="1800">
                <a:solidFill>
                  <a:schemeClr val="accent2"/>
                </a:solidFill>
                <a:latin typeface="Bree Serif"/>
                <a:ea typeface="Bree Serif"/>
                <a:cs typeface="Bree Serif"/>
                <a:sym typeface="Bree Serif"/>
              </a:defRPr>
            </a:lvl1pPr>
            <a:lvl2pPr lvl="1" algn="l">
              <a:lnSpc>
                <a:spcPct val="100000"/>
              </a:lnSpc>
              <a:spcBef>
                <a:spcPts val="0"/>
              </a:spcBef>
              <a:spcAft>
                <a:spcPts val="0"/>
              </a:spcAft>
              <a:buSzPts val="2400"/>
              <a:buFont typeface="Inconsolata"/>
              <a:buNone/>
              <a:defRPr sz="2400">
                <a:latin typeface="Inconsolata"/>
                <a:ea typeface="Inconsolata"/>
                <a:cs typeface="Inconsolata"/>
                <a:sym typeface="Inconsolata"/>
              </a:defRPr>
            </a:lvl2pPr>
            <a:lvl3pPr lvl="2"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3pPr>
            <a:lvl4pPr lvl="3"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4pPr>
            <a:lvl5pPr lvl="4"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5pPr>
            <a:lvl6pPr lvl="5"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6pPr>
            <a:lvl7pPr lvl="6"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7pPr>
            <a:lvl8pPr lvl="7"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8pPr>
            <a:lvl9pPr lvl="8" algn="l">
              <a:lnSpc>
                <a:spcPct val="100000"/>
              </a:lnSpc>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293" name="Google Shape;293;p63"/>
          <p:cNvSpPr txBox="1">
            <a:spLocks noGrp="1"/>
          </p:cNvSpPr>
          <p:nvPr>
            <p:ph type="subTitle" idx="3"/>
          </p:nvPr>
        </p:nvSpPr>
        <p:spPr>
          <a:xfrm>
            <a:off x="1170425" y="3052947"/>
            <a:ext cx="3090600" cy="116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294" name="Google Shape;294;p63"/>
          <p:cNvSpPr txBox="1">
            <a:spLocks noGrp="1"/>
          </p:cNvSpPr>
          <p:nvPr>
            <p:ph type="subTitle" idx="4"/>
          </p:nvPr>
        </p:nvSpPr>
        <p:spPr>
          <a:xfrm>
            <a:off x="4892042" y="3052947"/>
            <a:ext cx="3090600" cy="116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14">
    <p:spTree>
      <p:nvGrpSpPr>
        <p:cNvPr id="1" name="Shape 295"/>
        <p:cNvGrpSpPr/>
        <p:nvPr/>
      </p:nvGrpSpPr>
      <p:grpSpPr>
        <a:xfrm>
          <a:off x="0" y="0"/>
          <a:ext cx="0" cy="0"/>
          <a:chOff x="0" y="0"/>
          <a:chExt cx="0" cy="0"/>
        </a:xfrm>
      </p:grpSpPr>
      <p:sp>
        <p:nvSpPr>
          <p:cNvPr id="296" name="Google Shape;296;p64"/>
          <p:cNvSpPr/>
          <p:nvPr/>
        </p:nvSpPr>
        <p:spPr>
          <a:xfrm>
            <a:off x="-762205" y="75137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7" name="Google Shape;297;p64"/>
          <p:cNvGrpSpPr/>
          <p:nvPr/>
        </p:nvGrpSpPr>
        <p:grpSpPr>
          <a:xfrm>
            <a:off x="-1007800" y="3566336"/>
            <a:ext cx="2031212" cy="1033143"/>
            <a:chOff x="1189475" y="3564161"/>
            <a:chExt cx="2031212" cy="1033143"/>
          </a:xfrm>
        </p:grpSpPr>
        <p:sp>
          <p:nvSpPr>
            <p:cNvPr id="298" name="Google Shape;298;p64"/>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64"/>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64"/>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64"/>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64"/>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64"/>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64"/>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64"/>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64"/>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64"/>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8" name="Google Shape;308;p64"/>
          <p:cNvSpPr txBox="1">
            <a:spLocks noGrp="1"/>
          </p:cNvSpPr>
          <p:nvPr>
            <p:ph type="subTitle" idx="1"/>
          </p:nvPr>
        </p:nvSpPr>
        <p:spPr>
          <a:xfrm>
            <a:off x="714726" y="1487975"/>
            <a:ext cx="1847100" cy="342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09" name="Google Shape;309;p64"/>
          <p:cNvSpPr txBox="1">
            <a:spLocks noGrp="1"/>
          </p:cNvSpPr>
          <p:nvPr>
            <p:ph type="subTitle" idx="2"/>
          </p:nvPr>
        </p:nvSpPr>
        <p:spPr>
          <a:xfrm>
            <a:off x="714725" y="2577525"/>
            <a:ext cx="1847100" cy="342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10" name="Google Shape;310;p64"/>
          <p:cNvSpPr txBox="1">
            <a:spLocks noGrp="1"/>
          </p:cNvSpPr>
          <p:nvPr>
            <p:ph type="subTitle" idx="3"/>
          </p:nvPr>
        </p:nvSpPr>
        <p:spPr>
          <a:xfrm>
            <a:off x="714731" y="3667075"/>
            <a:ext cx="1847100" cy="342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11" name="Google Shape;311;p64"/>
          <p:cNvSpPr txBox="1">
            <a:spLocks noGrp="1"/>
          </p:cNvSpPr>
          <p:nvPr>
            <p:ph type="subTitle" idx="4"/>
          </p:nvPr>
        </p:nvSpPr>
        <p:spPr>
          <a:xfrm>
            <a:off x="2822993" y="1390935"/>
            <a:ext cx="2302800" cy="841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312" name="Google Shape;312;p64"/>
          <p:cNvSpPr txBox="1">
            <a:spLocks noGrp="1"/>
          </p:cNvSpPr>
          <p:nvPr>
            <p:ph type="subTitle" idx="5"/>
          </p:nvPr>
        </p:nvSpPr>
        <p:spPr>
          <a:xfrm>
            <a:off x="2822988" y="2480485"/>
            <a:ext cx="2302800" cy="841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313" name="Google Shape;313;p64"/>
          <p:cNvSpPr txBox="1">
            <a:spLocks noGrp="1"/>
          </p:cNvSpPr>
          <p:nvPr>
            <p:ph type="subTitle" idx="6"/>
          </p:nvPr>
        </p:nvSpPr>
        <p:spPr>
          <a:xfrm>
            <a:off x="2822985" y="3570035"/>
            <a:ext cx="2302800" cy="841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atin typeface="Kanit Light"/>
                <a:ea typeface="Kanit Light"/>
                <a:cs typeface="Kanit Light"/>
                <a:sym typeface="Kanit Light"/>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314" name="Google Shape;314;p64"/>
          <p:cNvSpPr txBox="1">
            <a:spLocks noGrp="1"/>
          </p:cNvSpPr>
          <p:nvPr>
            <p:ph type="title"/>
          </p:nvPr>
        </p:nvSpPr>
        <p:spPr>
          <a:xfrm>
            <a:off x="713225" y="372390"/>
            <a:ext cx="7699200" cy="47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55"/>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2pPr>
            <a:lvl3pPr marR="0" lvl="2"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3pPr>
            <a:lvl4pPr marR="0" lvl="3"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4pPr>
            <a:lvl5pPr marR="0" lvl="4"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5pPr>
            <a:lvl6pPr marR="0" lvl="5"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6pPr>
            <a:lvl7pPr marR="0" lvl="6"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7pPr>
            <a:lvl8pPr marR="0" lvl="7"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8pPr>
            <a:lvl9pPr marR="0" lvl="8"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9pPr>
          </a:lstStyle>
          <a:p>
            <a:endParaRPr/>
          </a:p>
        </p:txBody>
      </p:sp>
      <p:sp>
        <p:nvSpPr>
          <p:cNvPr id="7" name="Google Shape;7;p55"/>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1pPr>
            <a:lvl2pPr marL="914400" marR="0" lvl="1"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2pPr>
            <a:lvl3pPr marL="1371600" marR="0" lvl="2"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3pPr>
            <a:lvl4pPr marL="1828800" marR="0" lvl="3"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4pPr>
            <a:lvl5pPr marL="2286000" marR="0" lvl="4"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5pPr>
            <a:lvl6pPr marL="2743200" marR="0" lvl="5"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6pPr>
            <a:lvl7pPr marL="3200400" marR="0" lvl="6"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7pPr>
            <a:lvl8pPr marL="3657600" marR="0" lvl="7"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8pPr>
            <a:lvl9pPr marL="4114800" marR="0" lvl="8" indent="-330200" algn="l" rtl="0">
              <a:lnSpc>
                <a:spcPct val="100000"/>
              </a:lnSpc>
              <a:spcBef>
                <a:spcPts val="1600"/>
              </a:spcBef>
              <a:spcAft>
                <a:spcPts val="160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grpSp>
        <p:nvGrpSpPr>
          <p:cNvPr id="1007" name="Google Shape;1007;p1"/>
          <p:cNvGrpSpPr/>
          <p:nvPr/>
        </p:nvGrpSpPr>
        <p:grpSpPr>
          <a:xfrm>
            <a:off x="1982237" y="3703413"/>
            <a:ext cx="2951705" cy="896015"/>
            <a:chOff x="1282025" y="2872613"/>
            <a:chExt cx="671025" cy="203700"/>
          </a:xfrm>
        </p:grpSpPr>
        <p:sp>
          <p:nvSpPr>
            <p:cNvPr id="1008" name="Google Shape;1008;p1"/>
            <p:cNvSpPr/>
            <p:nvPr/>
          </p:nvSpPr>
          <p:spPr>
            <a:xfrm>
              <a:off x="1324575" y="2872613"/>
              <a:ext cx="592000" cy="203700"/>
            </a:xfrm>
            <a:custGeom>
              <a:avLst/>
              <a:gdLst/>
              <a:ahLst/>
              <a:cxnLst/>
              <a:rect l="l" t="t" r="r" b="b"/>
              <a:pathLst>
                <a:path w="23680" h="8148" extrusionOk="0">
                  <a:moveTo>
                    <a:pt x="12204" y="0"/>
                  </a:moveTo>
                  <a:cubicBezTo>
                    <a:pt x="7920" y="0"/>
                    <a:pt x="6202" y="3437"/>
                    <a:pt x="6202" y="3437"/>
                  </a:cubicBezTo>
                  <a:cubicBezTo>
                    <a:pt x="6202" y="3437"/>
                    <a:pt x="305" y="3558"/>
                    <a:pt x="1" y="8148"/>
                  </a:cubicBezTo>
                  <a:lnTo>
                    <a:pt x="23679" y="8148"/>
                  </a:lnTo>
                  <a:cubicBezTo>
                    <a:pt x="23679" y="8148"/>
                    <a:pt x="23115" y="4566"/>
                    <a:pt x="19804" y="4566"/>
                  </a:cubicBezTo>
                  <a:cubicBezTo>
                    <a:pt x="19429" y="4566"/>
                    <a:pt x="19020" y="4611"/>
                    <a:pt x="18573" y="4713"/>
                  </a:cubicBezTo>
                  <a:cubicBezTo>
                    <a:pt x="18573" y="4713"/>
                    <a:pt x="16840" y="93"/>
                    <a:pt x="12372" y="2"/>
                  </a:cubicBezTo>
                  <a:cubicBezTo>
                    <a:pt x="12316" y="1"/>
                    <a:pt x="12260" y="0"/>
                    <a:pt x="122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1"/>
            <p:cNvSpPr/>
            <p:nvPr/>
          </p:nvSpPr>
          <p:spPr>
            <a:xfrm>
              <a:off x="1282025" y="3076288"/>
              <a:ext cx="671025" cy="25"/>
            </a:xfrm>
            <a:custGeom>
              <a:avLst/>
              <a:gdLst/>
              <a:ahLst/>
              <a:cxnLst/>
              <a:rect l="l" t="t" r="r" b="b"/>
              <a:pathLst>
                <a:path w="26841" h="1" fill="none" extrusionOk="0">
                  <a:moveTo>
                    <a:pt x="1" y="1"/>
                  </a:moveTo>
                  <a:lnTo>
                    <a:pt x="26840" y="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0" name="Google Shape;1010;p1"/>
          <p:cNvGrpSpPr/>
          <p:nvPr/>
        </p:nvGrpSpPr>
        <p:grpSpPr>
          <a:xfrm>
            <a:off x="4886332" y="1209285"/>
            <a:ext cx="3864526" cy="3437754"/>
            <a:chOff x="4886332" y="1161660"/>
            <a:chExt cx="3864526" cy="3437754"/>
          </a:xfrm>
        </p:grpSpPr>
        <p:sp>
          <p:nvSpPr>
            <p:cNvPr id="1011" name="Google Shape;1011;p1"/>
            <p:cNvSpPr/>
            <p:nvPr/>
          </p:nvSpPr>
          <p:spPr>
            <a:xfrm>
              <a:off x="4916003"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1"/>
            <p:cNvSpPr/>
            <p:nvPr/>
          </p:nvSpPr>
          <p:spPr>
            <a:xfrm>
              <a:off x="6682678" y="3489886"/>
              <a:ext cx="148354" cy="358326"/>
            </a:xfrm>
            <a:custGeom>
              <a:avLst/>
              <a:gdLst/>
              <a:ahLst/>
              <a:cxnLst/>
              <a:rect l="l" t="t" r="r" b="b"/>
              <a:pathLst>
                <a:path w="1825" h="4408" fill="none" extrusionOk="0">
                  <a:moveTo>
                    <a:pt x="0" y="1"/>
                  </a:moveTo>
                  <a:lnTo>
                    <a:pt x="1824" y="4408"/>
                  </a:lnTo>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1"/>
            <p:cNvSpPr/>
            <p:nvPr/>
          </p:nvSpPr>
          <p:spPr>
            <a:xfrm>
              <a:off x="6573912" y="3467694"/>
              <a:ext cx="220052" cy="44547"/>
            </a:xfrm>
            <a:custGeom>
              <a:avLst/>
              <a:gdLst/>
              <a:ahLst/>
              <a:cxnLst/>
              <a:rect l="l" t="t" r="r" b="b"/>
              <a:pathLst>
                <a:path w="2707" h="548" extrusionOk="0">
                  <a:moveTo>
                    <a:pt x="1" y="0"/>
                  </a:moveTo>
                  <a:lnTo>
                    <a:pt x="1"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1"/>
            <p:cNvSpPr/>
            <p:nvPr/>
          </p:nvSpPr>
          <p:spPr>
            <a:xfrm>
              <a:off x="6527008" y="3339175"/>
              <a:ext cx="217532" cy="123642"/>
            </a:xfrm>
            <a:custGeom>
              <a:avLst/>
              <a:gdLst/>
              <a:ahLst/>
              <a:cxnLst/>
              <a:rect l="l" t="t" r="r" b="b"/>
              <a:pathLst>
                <a:path w="2676" h="1521" extrusionOk="0">
                  <a:moveTo>
                    <a:pt x="1915" y="0"/>
                  </a:moveTo>
                  <a:lnTo>
                    <a:pt x="1095" y="274"/>
                  </a:lnTo>
                  <a:cubicBezTo>
                    <a:pt x="1611" y="1034"/>
                    <a:pt x="0" y="1520"/>
                    <a:pt x="0" y="1520"/>
                  </a:cubicBezTo>
                  <a:lnTo>
                    <a:pt x="2675" y="1520"/>
                  </a:lnTo>
                  <a:lnTo>
                    <a:pt x="191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1"/>
            <p:cNvSpPr/>
            <p:nvPr/>
          </p:nvSpPr>
          <p:spPr>
            <a:xfrm>
              <a:off x="6250297" y="2368084"/>
              <a:ext cx="1087254" cy="1030432"/>
            </a:xfrm>
            <a:custGeom>
              <a:avLst/>
              <a:gdLst/>
              <a:ahLst/>
              <a:cxnLst/>
              <a:rect l="l" t="t" r="r" b="b"/>
              <a:pathLst>
                <a:path w="13375" h="12676" extrusionOk="0">
                  <a:moveTo>
                    <a:pt x="8663" y="1"/>
                  </a:moveTo>
                  <a:cubicBezTo>
                    <a:pt x="8663" y="1"/>
                    <a:pt x="517" y="2949"/>
                    <a:pt x="243" y="5776"/>
                  </a:cubicBezTo>
                  <a:cubicBezTo>
                    <a:pt x="0" y="8573"/>
                    <a:pt x="4012" y="12676"/>
                    <a:pt x="4012" y="12676"/>
                  </a:cubicBezTo>
                  <a:lnTo>
                    <a:pt x="5715" y="12676"/>
                  </a:lnTo>
                  <a:lnTo>
                    <a:pt x="4012" y="7478"/>
                  </a:lnTo>
                  <a:lnTo>
                    <a:pt x="13374" y="2828"/>
                  </a:lnTo>
                  <a:lnTo>
                    <a:pt x="866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1"/>
            <p:cNvSpPr/>
            <p:nvPr/>
          </p:nvSpPr>
          <p:spPr>
            <a:xfrm>
              <a:off x="5921641" y="2973451"/>
              <a:ext cx="872323" cy="842652"/>
            </a:xfrm>
            <a:custGeom>
              <a:avLst/>
              <a:gdLst/>
              <a:ahLst/>
              <a:cxnLst/>
              <a:rect l="l" t="t" r="r" b="b"/>
              <a:pathLst>
                <a:path w="10731" h="10366" fill="none" extrusionOk="0">
                  <a:moveTo>
                    <a:pt x="1" y="1"/>
                  </a:moveTo>
                  <a:cubicBezTo>
                    <a:pt x="1" y="1"/>
                    <a:pt x="10639" y="1065"/>
                    <a:pt x="10730" y="10366"/>
                  </a:cubicBez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1"/>
            <p:cNvSpPr/>
            <p:nvPr/>
          </p:nvSpPr>
          <p:spPr>
            <a:xfrm>
              <a:off x="6830951" y="3630762"/>
              <a:ext cx="1299746" cy="420107"/>
            </a:xfrm>
            <a:custGeom>
              <a:avLst/>
              <a:gdLst/>
              <a:ahLst/>
              <a:cxnLst/>
              <a:rect l="l" t="t" r="r" b="b"/>
              <a:pathLst>
                <a:path w="15989" h="5168" fill="none" extrusionOk="0">
                  <a:moveTo>
                    <a:pt x="213" y="0"/>
                  </a:moveTo>
                  <a:lnTo>
                    <a:pt x="15988" y="1641"/>
                  </a:lnTo>
                  <a:lnTo>
                    <a:pt x="15988" y="3404"/>
                  </a:lnTo>
                  <a:lnTo>
                    <a:pt x="0" y="5167"/>
                  </a:lnTo>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1"/>
            <p:cNvSpPr/>
            <p:nvPr/>
          </p:nvSpPr>
          <p:spPr>
            <a:xfrm>
              <a:off x="4886332" y="3198299"/>
              <a:ext cx="1279992" cy="1277554"/>
            </a:xfrm>
            <a:custGeom>
              <a:avLst/>
              <a:gdLst/>
              <a:ahLst/>
              <a:cxnLst/>
              <a:rect l="l" t="t" r="r" b="b"/>
              <a:pathLst>
                <a:path w="15746" h="15716" fill="none" extrusionOk="0">
                  <a:moveTo>
                    <a:pt x="15746" y="7873"/>
                  </a:moveTo>
                  <a:cubicBezTo>
                    <a:pt x="15746" y="12190"/>
                    <a:pt x="12220" y="15715"/>
                    <a:pt x="7873" y="15715"/>
                  </a:cubicBezTo>
                  <a:cubicBezTo>
                    <a:pt x="3557" y="15715"/>
                    <a:pt x="1" y="12190"/>
                    <a:pt x="1" y="7873"/>
                  </a:cubicBezTo>
                  <a:cubicBezTo>
                    <a:pt x="1" y="3527"/>
                    <a:pt x="3557" y="1"/>
                    <a:pt x="7873" y="1"/>
                  </a:cubicBezTo>
                  <a:cubicBezTo>
                    <a:pt x="12250" y="31"/>
                    <a:pt x="15746" y="3527"/>
                    <a:pt x="15746"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1"/>
            <p:cNvSpPr/>
            <p:nvPr/>
          </p:nvSpPr>
          <p:spPr>
            <a:xfrm>
              <a:off x="4945673" y="3252682"/>
              <a:ext cx="1168788" cy="1168788"/>
            </a:xfrm>
            <a:custGeom>
              <a:avLst/>
              <a:gdLst/>
              <a:ahLst/>
              <a:cxnLst/>
              <a:rect l="l" t="t" r="r" b="b"/>
              <a:pathLst>
                <a:path w="14378" h="14378" fill="none" extrusionOk="0">
                  <a:moveTo>
                    <a:pt x="14377" y="7204"/>
                  </a:moveTo>
                  <a:cubicBezTo>
                    <a:pt x="14377" y="11186"/>
                    <a:pt x="11125" y="14378"/>
                    <a:pt x="7174" y="14378"/>
                  </a:cubicBezTo>
                  <a:cubicBezTo>
                    <a:pt x="3192" y="14378"/>
                    <a:pt x="0" y="11156"/>
                    <a:pt x="0" y="7204"/>
                  </a:cubicBezTo>
                  <a:cubicBezTo>
                    <a:pt x="0" y="3192"/>
                    <a:pt x="3222" y="1"/>
                    <a:pt x="7174" y="1"/>
                  </a:cubicBezTo>
                  <a:cubicBezTo>
                    <a:pt x="1112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1"/>
            <p:cNvSpPr/>
            <p:nvPr/>
          </p:nvSpPr>
          <p:spPr>
            <a:xfrm>
              <a:off x="5432438" y="3741885"/>
              <a:ext cx="192820" cy="190381"/>
            </a:xfrm>
            <a:custGeom>
              <a:avLst/>
              <a:gdLst/>
              <a:ahLst/>
              <a:cxnLst/>
              <a:rect l="l" t="t" r="r" b="b"/>
              <a:pathLst>
                <a:path w="2372" h="2342" extrusionOk="0">
                  <a:moveTo>
                    <a:pt x="1186" y="1"/>
                  </a:moveTo>
                  <a:cubicBezTo>
                    <a:pt x="547" y="1"/>
                    <a:pt x="0" y="518"/>
                    <a:pt x="0" y="1186"/>
                  </a:cubicBezTo>
                  <a:cubicBezTo>
                    <a:pt x="0" y="1825"/>
                    <a:pt x="547" y="2341"/>
                    <a:pt x="1186" y="2341"/>
                  </a:cubicBezTo>
                  <a:cubicBezTo>
                    <a:pt x="1854" y="2341"/>
                    <a:pt x="2371" y="1825"/>
                    <a:pt x="2371" y="1186"/>
                  </a:cubicBezTo>
                  <a:cubicBezTo>
                    <a:pt x="2371" y="518"/>
                    <a:pt x="1854" y="1"/>
                    <a:pt x="11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1"/>
            <p:cNvSpPr/>
            <p:nvPr/>
          </p:nvSpPr>
          <p:spPr>
            <a:xfrm>
              <a:off x="7500537"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72" y="1125"/>
                    <a:pt x="15046" y="882"/>
                    <a:pt x="15046" y="578"/>
                  </a:cubicBezTo>
                  <a:cubicBezTo>
                    <a:pt x="15046" y="213"/>
                    <a:pt x="11672" y="1"/>
                    <a:pt x="750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1"/>
            <p:cNvSpPr/>
            <p:nvPr/>
          </p:nvSpPr>
          <p:spPr>
            <a:xfrm>
              <a:off x="7473386" y="3198299"/>
              <a:ext cx="1277472" cy="1277554"/>
            </a:xfrm>
            <a:custGeom>
              <a:avLst/>
              <a:gdLst/>
              <a:ahLst/>
              <a:cxnLst/>
              <a:rect l="l" t="t" r="r" b="b"/>
              <a:pathLst>
                <a:path w="15715" h="15716" fill="none" extrusionOk="0">
                  <a:moveTo>
                    <a:pt x="15715" y="7873"/>
                  </a:moveTo>
                  <a:cubicBezTo>
                    <a:pt x="15715" y="12190"/>
                    <a:pt x="12189" y="15715"/>
                    <a:pt x="7842" y="15715"/>
                  </a:cubicBezTo>
                  <a:cubicBezTo>
                    <a:pt x="3526" y="15715"/>
                    <a:pt x="0" y="12190"/>
                    <a:pt x="0" y="7873"/>
                  </a:cubicBezTo>
                  <a:cubicBezTo>
                    <a:pt x="0" y="3527"/>
                    <a:pt x="3526" y="1"/>
                    <a:pt x="7842" y="1"/>
                  </a:cubicBezTo>
                  <a:cubicBezTo>
                    <a:pt x="12219" y="31"/>
                    <a:pt x="15715" y="3527"/>
                    <a:pt x="15715"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1"/>
            <p:cNvSpPr/>
            <p:nvPr/>
          </p:nvSpPr>
          <p:spPr>
            <a:xfrm>
              <a:off x="7530208" y="3252682"/>
              <a:ext cx="1168788" cy="1168788"/>
            </a:xfrm>
            <a:custGeom>
              <a:avLst/>
              <a:gdLst/>
              <a:ahLst/>
              <a:cxnLst/>
              <a:rect l="l" t="t" r="r" b="b"/>
              <a:pathLst>
                <a:path w="14378" h="14378" fill="none" extrusionOk="0">
                  <a:moveTo>
                    <a:pt x="14377" y="7204"/>
                  </a:moveTo>
                  <a:cubicBezTo>
                    <a:pt x="14377" y="11186"/>
                    <a:pt x="11155" y="14378"/>
                    <a:pt x="7204" y="14378"/>
                  </a:cubicBezTo>
                  <a:cubicBezTo>
                    <a:pt x="3192" y="14378"/>
                    <a:pt x="0" y="11156"/>
                    <a:pt x="0" y="7204"/>
                  </a:cubicBezTo>
                  <a:cubicBezTo>
                    <a:pt x="0" y="3192"/>
                    <a:pt x="3252" y="1"/>
                    <a:pt x="7204" y="1"/>
                  </a:cubicBezTo>
                  <a:cubicBezTo>
                    <a:pt x="1115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1"/>
            <p:cNvSpPr/>
            <p:nvPr/>
          </p:nvSpPr>
          <p:spPr>
            <a:xfrm>
              <a:off x="8019411" y="3741885"/>
              <a:ext cx="190300" cy="190381"/>
            </a:xfrm>
            <a:custGeom>
              <a:avLst/>
              <a:gdLst/>
              <a:ahLst/>
              <a:cxnLst/>
              <a:rect l="l" t="t" r="r" b="b"/>
              <a:pathLst>
                <a:path w="2341" h="2342" extrusionOk="0">
                  <a:moveTo>
                    <a:pt x="1186" y="1"/>
                  </a:moveTo>
                  <a:cubicBezTo>
                    <a:pt x="517" y="1"/>
                    <a:pt x="0" y="518"/>
                    <a:pt x="0" y="1186"/>
                  </a:cubicBezTo>
                  <a:cubicBezTo>
                    <a:pt x="0" y="1825"/>
                    <a:pt x="517" y="2341"/>
                    <a:pt x="1186" y="2341"/>
                  </a:cubicBezTo>
                  <a:cubicBezTo>
                    <a:pt x="1824" y="2341"/>
                    <a:pt x="2341" y="1825"/>
                    <a:pt x="2341" y="1186"/>
                  </a:cubicBezTo>
                  <a:cubicBezTo>
                    <a:pt x="2341" y="518"/>
                    <a:pt x="1824" y="1"/>
                    <a:pt x="11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1"/>
            <p:cNvSpPr/>
            <p:nvPr/>
          </p:nvSpPr>
          <p:spPr>
            <a:xfrm>
              <a:off x="6875417" y="2701699"/>
              <a:ext cx="358326" cy="1136678"/>
            </a:xfrm>
            <a:custGeom>
              <a:avLst/>
              <a:gdLst/>
              <a:ahLst/>
              <a:cxnLst/>
              <a:rect l="l" t="t" r="r" b="b"/>
              <a:pathLst>
                <a:path w="4408" h="13983" fill="none" extrusionOk="0">
                  <a:moveTo>
                    <a:pt x="4408" y="0"/>
                  </a:moveTo>
                  <a:lnTo>
                    <a:pt x="0" y="13982"/>
                  </a:lnTo>
                </a:path>
              </a:pathLst>
            </a:custGeom>
            <a:noFill/>
            <a:ln w="19000" cap="rnd" cmpd="sng">
              <a:solidFill>
                <a:srgbClr val="C76C1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1"/>
            <p:cNvSpPr/>
            <p:nvPr/>
          </p:nvSpPr>
          <p:spPr>
            <a:xfrm>
              <a:off x="5528767" y="2536111"/>
              <a:ext cx="511558" cy="1304704"/>
            </a:xfrm>
            <a:custGeom>
              <a:avLst/>
              <a:gdLst/>
              <a:ahLst/>
              <a:cxnLst/>
              <a:rect l="l" t="t" r="r" b="b"/>
              <a:pathLst>
                <a:path w="6293" h="16050" fill="none" extrusionOk="0">
                  <a:moveTo>
                    <a:pt x="6293" y="1"/>
                  </a:moveTo>
                  <a:lnTo>
                    <a:pt x="3162" y="11734"/>
                  </a:lnTo>
                  <a:cubicBezTo>
                    <a:pt x="2797" y="13162"/>
                    <a:pt x="1976" y="14439"/>
                    <a:pt x="852" y="15351"/>
                  </a:cubicBezTo>
                  <a:lnTo>
                    <a:pt x="1" y="1605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1"/>
            <p:cNvSpPr/>
            <p:nvPr/>
          </p:nvSpPr>
          <p:spPr>
            <a:xfrm>
              <a:off x="5756135" y="2499043"/>
              <a:ext cx="644955" cy="81"/>
            </a:xfrm>
            <a:custGeom>
              <a:avLst/>
              <a:gdLst/>
              <a:ahLst/>
              <a:cxnLst/>
              <a:rect l="l" t="t" r="r" b="b"/>
              <a:pathLst>
                <a:path w="7934" h="1" fill="none" extrusionOk="0">
                  <a:moveTo>
                    <a:pt x="0" y="1"/>
                  </a:moveTo>
                  <a:lnTo>
                    <a:pt x="7933"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1"/>
            <p:cNvSpPr/>
            <p:nvPr/>
          </p:nvSpPr>
          <p:spPr>
            <a:xfrm>
              <a:off x="7033526" y="2622603"/>
              <a:ext cx="397915" cy="106327"/>
            </a:xfrm>
            <a:custGeom>
              <a:avLst/>
              <a:gdLst/>
              <a:ahLst/>
              <a:cxnLst/>
              <a:rect l="l" t="t" r="r" b="b"/>
              <a:pathLst>
                <a:path w="4895" h="1308" extrusionOk="0">
                  <a:moveTo>
                    <a:pt x="639" y="1"/>
                  </a:moveTo>
                  <a:cubicBezTo>
                    <a:pt x="305" y="1"/>
                    <a:pt x="1" y="305"/>
                    <a:pt x="1" y="669"/>
                  </a:cubicBezTo>
                  <a:cubicBezTo>
                    <a:pt x="1" y="1004"/>
                    <a:pt x="305" y="1308"/>
                    <a:pt x="639" y="1308"/>
                  </a:cubicBezTo>
                  <a:lnTo>
                    <a:pt x="4256" y="1308"/>
                  </a:lnTo>
                  <a:cubicBezTo>
                    <a:pt x="4590" y="1308"/>
                    <a:pt x="4894" y="1034"/>
                    <a:pt x="4894" y="669"/>
                  </a:cubicBezTo>
                  <a:cubicBezTo>
                    <a:pt x="4894" y="305"/>
                    <a:pt x="4590" y="1"/>
                    <a:pt x="4256" y="1"/>
                  </a:cubicBezTo>
                  <a:close/>
                </a:path>
              </a:pathLst>
            </a:custGeom>
            <a:solidFill>
              <a:srgbClr val="C76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1"/>
            <p:cNvSpPr/>
            <p:nvPr/>
          </p:nvSpPr>
          <p:spPr>
            <a:xfrm>
              <a:off x="5971066" y="2795589"/>
              <a:ext cx="1233007" cy="81"/>
            </a:xfrm>
            <a:custGeom>
              <a:avLst/>
              <a:gdLst/>
              <a:ahLst/>
              <a:cxnLst/>
              <a:rect l="l" t="t" r="r" b="b"/>
              <a:pathLst>
                <a:path w="15168" h="1" fill="none" extrusionOk="0">
                  <a:moveTo>
                    <a:pt x="0" y="0"/>
                  </a:moveTo>
                  <a:lnTo>
                    <a:pt x="15168" y="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1"/>
            <p:cNvSpPr/>
            <p:nvPr/>
          </p:nvSpPr>
          <p:spPr>
            <a:xfrm>
              <a:off x="6961909" y="2862328"/>
              <a:ext cx="1153912" cy="976049"/>
            </a:xfrm>
            <a:custGeom>
              <a:avLst/>
              <a:gdLst/>
              <a:ahLst/>
              <a:cxnLst/>
              <a:rect l="l" t="t" r="r" b="b"/>
              <a:pathLst>
                <a:path w="14195" h="12007" fill="none" extrusionOk="0">
                  <a:moveTo>
                    <a:pt x="2736" y="0"/>
                  </a:moveTo>
                  <a:cubicBezTo>
                    <a:pt x="2736" y="0"/>
                    <a:pt x="14195" y="1125"/>
                    <a:pt x="14195" y="12006"/>
                  </a:cubicBezTo>
                  <a:lnTo>
                    <a:pt x="0" y="12006"/>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1"/>
            <p:cNvSpPr/>
            <p:nvPr/>
          </p:nvSpPr>
          <p:spPr>
            <a:xfrm>
              <a:off x="6573912" y="3601823"/>
              <a:ext cx="514078" cy="475465"/>
            </a:xfrm>
            <a:custGeom>
              <a:avLst/>
              <a:gdLst/>
              <a:ahLst/>
              <a:cxnLst/>
              <a:rect l="l" t="t" r="r" b="b"/>
              <a:pathLst>
                <a:path w="6324" h="5849" extrusionOk="0">
                  <a:moveTo>
                    <a:pt x="3128" y="0"/>
                  </a:moveTo>
                  <a:cubicBezTo>
                    <a:pt x="1735" y="0"/>
                    <a:pt x="517" y="997"/>
                    <a:pt x="275" y="2423"/>
                  </a:cubicBezTo>
                  <a:cubicBezTo>
                    <a:pt x="1" y="4004"/>
                    <a:pt x="1034" y="5523"/>
                    <a:pt x="2645" y="5797"/>
                  </a:cubicBezTo>
                  <a:cubicBezTo>
                    <a:pt x="2828" y="5832"/>
                    <a:pt x="3009" y="5849"/>
                    <a:pt x="3188" y="5849"/>
                  </a:cubicBezTo>
                  <a:cubicBezTo>
                    <a:pt x="4560" y="5849"/>
                    <a:pt x="5777" y="4855"/>
                    <a:pt x="6019" y="3456"/>
                  </a:cubicBezTo>
                  <a:cubicBezTo>
                    <a:pt x="6323" y="1846"/>
                    <a:pt x="5259" y="326"/>
                    <a:pt x="3679" y="52"/>
                  </a:cubicBezTo>
                  <a:cubicBezTo>
                    <a:pt x="3493" y="17"/>
                    <a:pt x="3309" y="0"/>
                    <a:pt x="312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1"/>
            <p:cNvSpPr/>
            <p:nvPr/>
          </p:nvSpPr>
          <p:spPr>
            <a:xfrm>
              <a:off x="6850705" y="4174348"/>
              <a:ext cx="219971" cy="44547"/>
            </a:xfrm>
            <a:custGeom>
              <a:avLst/>
              <a:gdLst/>
              <a:ahLst/>
              <a:cxnLst/>
              <a:rect l="l" t="t" r="r" b="b"/>
              <a:pathLst>
                <a:path w="2706" h="548" extrusionOk="0">
                  <a:moveTo>
                    <a:pt x="0" y="0"/>
                  </a:moveTo>
                  <a:lnTo>
                    <a:pt x="0"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1"/>
            <p:cNvSpPr/>
            <p:nvPr/>
          </p:nvSpPr>
          <p:spPr>
            <a:xfrm>
              <a:off x="6830951" y="3838295"/>
              <a:ext cx="150793" cy="360846"/>
            </a:xfrm>
            <a:custGeom>
              <a:avLst/>
              <a:gdLst/>
              <a:ahLst/>
              <a:cxnLst/>
              <a:rect l="l" t="t" r="r" b="b"/>
              <a:pathLst>
                <a:path w="1855" h="4439" fill="none" extrusionOk="0">
                  <a:moveTo>
                    <a:pt x="0" y="0"/>
                  </a:moveTo>
                  <a:lnTo>
                    <a:pt x="1854" y="4438"/>
                  </a:lnTo>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1"/>
            <p:cNvSpPr/>
            <p:nvPr/>
          </p:nvSpPr>
          <p:spPr>
            <a:xfrm>
              <a:off x="5071673" y="2634960"/>
              <a:ext cx="714133" cy="400353"/>
            </a:xfrm>
            <a:custGeom>
              <a:avLst/>
              <a:gdLst/>
              <a:ahLst/>
              <a:cxnLst/>
              <a:rect l="l" t="t" r="r" b="b"/>
              <a:pathLst>
                <a:path w="8785" h="4925" extrusionOk="0">
                  <a:moveTo>
                    <a:pt x="0" y="1"/>
                  </a:moveTo>
                  <a:lnTo>
                    <a:pt x="0" y="2128"/>
                  </a:lnTo>
                  <a:cubicBezTo>
                    <a:pt x="0" y="3648"/>
                    <a:pt x="1277" y="4925"/>
                    <a:pt x="2797" y="4925"/>
                  </a:cubicBezTo>
                  <a:lnTo>
                    <a:pt x="8785" y="4925"/>
                  </a:lnTo>
                  <a:lnTo>
                    <a:pt x="878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1"/>
            <p:cNvSpPr/>
            <p:nvPr/>
          </p:nvSpPr>
          <p:spPr>
            <a:xfrm>
              <a:off x="5415123" y="2728849"/>
              <a:ext cx="570818" cy="81"/>
            </a:xfrm>
            <a:custGeom>
              <a:avLst/>
              <a:gdLst/>
              <a:ahLst/>
              <a:cxnLst/>
              <a:rect l="l" t="t" r="r" b="b"/>
              <a:pathLst>
                <a:path w="7022" h="1" fill="none" extrusionOk="0">
                  <a:moveTo>
                    <a:pt x="7022" y="1"/>
                  </a:moveTo>
                  <a:lnTo>
                    <a:pt x="0"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1"/>
            <p:cNvSpPr/>
            <p:nvPr/>
          </p:nvSpPr>
          <p:spPr>
            <a:xfrm>
              <a:off x="6796322" y="4038431"/>
              <a:ext cx="249642" cy="135998"/>
            </a:xfrm>
            <a:custGeom>
              <a:avLst/>
              <a:gdLst/>
              <a:ahLst/>
              <a:cxnLst/>
              <a:rect l="l" t="t" r="r" b="b"/>
              <a:pathLst>
                <a:path w="3071" h="1673" extrusionOk="0">
                  <a:moveTo>
                    <a:pt x="1885" y="0"/>
                  </a:moveTo>
                  <a:cubicBezTo>
                    <a:pt x="1885" y="0"/>
                    <a:pt x="1885" y="335"/>
                    <a:pt x="1703" y="882"/>
                  </a:cubicBezTo>
                  <a:cubicBezTo>
                    <a:pt x="1520" y="1368"/>
                    <a:pt x="1" y="1581"/>
                    <a:pt x="1" y="1581"/>
                  </a:cubicBezTo>
                  <a:lnTo>
                    <a:pt x="2797" y="1672"/>
                  </a:lnTo>
                  <a:lnTo>
                    <a:pt x="3071" y="61"/>
                  </a:lnTo>
                  <a:lnTo>
                    <a:pt x="188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1"/>
            <p:cNvSpPr/>
            <p:nvPr/>
          </p:nvSpPr>
          <p:spPr>
            <a:xfrm>
              <a:off x="6907526" y="2385399"/>
              <a:ext cx="627640" cy="1690182"/>
            </a:xfrm>
            <a:custGeom>
              <a:avLst/>
              <a:gdLst/>
              <a:ahLst/>
              <a:cxnLst/>
              <a:rect l="l" t="t" r="r" b="b"/>
              <a:pathLst>
                <a:path w="7721" h="20792" extrusionOk="0">
                  <a:moveTo>
                    <a:pt x="1824" y="1"/>
                  </a:moveTo>
                  <a:lnTo>
                    <a:pt x="0" y="20791"/>
                  </a:lnTo>
                  <a:lnTo>
                    <a:pt x="2007" y="20791"/>
                  </a:lnTo>
                  <a:cubicBezTo>
                    <a:pt x="2007" y="20791"/>
                    <a:pt x="6262" y="6961"/>
                    <a:pt x="6991" y="4226"/>
                  </a:cubicBezTo>
                  <a:cubicBezTo>
                    <a:pt x="7721" y="1490"/>
                    <a:pt x="7326" y="426"/>
                    <a:pt x="7326" y="426"/>
                  </a:cubicBezTo>
                  <a:lnTo>
                    <a:pt x="182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1"/>
            <p:cNvSpPr/>
            <p:nvPr/>
          </p:nvSpPr>
          <p:spPr>
            <a:xfrm>
              <a:off x="6615939" y="1431116"/>
              <a:ext cx="375641" cy="373202"/>
            </a:xfrm>
            <a:custGeom>
              <a:avLst/>
              <a:gdLst/>
              <a:ahLst/>
              <a:cxnLst/>
              <a:rect l="l" t="t" r="r" b="b"/>
              <a:pathLst>
                <a:path w="4621" h="4591" extrusionOk="0">
                  <a:moveTo>
                    <a:pt x="2037" y="1"/>
                  </a:moveTo>
                  <a:lnTo>
                    <a:pt x="700" y="913"/>
                  </a:lnTo>
                  <a:lnTo>
                    <a:pt x="913" y="1217"/>
                  </a:lnTo>
                  <a:cubicBezTo>
                    <a:pt x="913" y="1217"/>
                    <a:pt x="1" y="1916"/>
                    <a:pt x="244" y="2524"/>
                  </a:cubicBezTo>
                  <a:cubicBezTo>
                    <a:pt x="457" y="3131"/>
                    <a:pt x="973" y="2888"/>
                    <a:pt x="1338" y="3192"/>
                  </a:cubicBezTo>
                  <a:cubicBezTo>
                    <a:pt x="1733" y="3496"/>
                    <a:pt x="2098" y="4590"/>
                    <a:pt x="2098" y="4590"/>
                  </a:cubicBezTo>
                  <a:lnTo>
                    <a:pt x="4195" y="4408"/>
                  </a:lnTo>
                  <a:lnTo>
                    <a:pt x="4013" y="2979"/>
                  </a:lnTo>
                  <a:cubicBezTo>
                    <a:pt x="4013" y="2979"/>
                    <a:pt x="4621" y="1976"/>
                    <a:pt x="4438" y="1399"/>
                  </a:cubicBezTo>
                  <a:cubicBezTo>
                    <a:pt x="4347" y="821"/>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1"/>
            <p:cNvSpPr/>
            <p:nvPr/>
          </p:nvSpPr>
          <p:spPr>
            <a:xfrm>
              <a:off x="6665363" y="1326821"/>
              <a:ext cx="560982" cy="430512"/>
            </a:xfrm>
            <a:custGeom>
              <a:avLst/>
              <a:gdLst/>
              <a:ahLst/>
              <a:cxnLst/>
              <a:rect l="l" t="t" r="r" b="b"/>
              <a:pathLst>
                <a:path w="6901" h="5296" extrusionOk="0">
                  <a:moveTo>
                    <a:pt x="3322" y="1"/>
                  </a:moveTo>
                  <a:cubicBezTo>
                    <a:pt x="2916" y="1"/>
                    <a:pt x="2671" y="348"/>
                    <a:pt x="2402" y="463"/>
                  </a:cubicBezTo>
                  <a:cubicBezTo>
                    <a:pt x="1976" y="676"/>
                    <a:pt x="1672" y="615"/>
                    <a:pt x="852" y="1041"/>
                  </a:cubicBezTo>
                  <a:cubicBezTo>
                    <a:pt x="1" y="1466"/>
                    <a:pt x="578" y="1892"/>
                    <a:pt x="578" y="1892"/>
                  </a:cubicBezTo>
                  <a:lnTo>
                    <a:pt x="1460" y="1344"/>
                  </a:lnTo>
                  <a:cubicBezTo>
                    <a:pt x="1642" y="2317"/>
                    <a:pt x="2675" y="2712"/>
                    <a:pt x="3131" y="2925"/>
                  </a:cubicBezTo>
                  <a:cubicBezTo>
                    <a:pt x="3587" y="3168"/>
                    <a:pt x="3131" y="3989"/>
                    <a:pt x="3253" y="4414"/>
                  </a:cubicBezTo>
                  <a:cubicBezTo>
                    <a:pt x="3344" y="4840"/>
                    <a:pt x="4013" y="5266"/>
                    <a:pt x="4499" y="5296"/>
                  </a:cubicBezTo>
                  <a:cubicBezTo>
                    <a:pt x="4986" y="5296"/>
                    <a:pt x="4317" y="4749"/>
                    <a:pt x="4317" y="4749"/>
                  </a:cubicBezTo>
                  <a:lnTo>
                    <a:pt x="4317" y="4749"/>
                  </a:lnTo>
                  <a:cubicBezTo>
                    <a:pt x="4317" y="4749"/>
                    <a:pt x="4737" y="4841"/>
                    <a:pt x="5185" y="4841"/>
                  </a:cubicBezTo>
                  <a:cubicBezTo>
                    <a:pt x="5508" y="4841"/>
                    <a:pt x="5845" y="4793"/>
                    <a:pt x="6049" y="4627"/>
                  </a:cubicBezTo>
                  <a:cubicBezTo>
                    <a:pt x="6536" y="4202"/>
                    <a:pt x="5745" y="3776"/>
                    <a:pt x="5745" y="3776"/>
                  </a:cubicBezTo>
                  <a:cubicBezTo>
                    <a:pt x="5745" y="3776"/>
                    <a:pt x="6505" y="3746"/>
                    <a:pt x="6688" y="2803"/>
                  </a:cubicBezTo>
                  <a:cubicBezTo>
                    <a:pt x="6900" y="1800"/>
                    <a:pt x="5138" y="1770"/>
                    <a:pt x="5138" y="1770"/>
                  </a:cubicBezTo>
                  <a:cubicBezTo>
                    <a:pt x="5138" y="1770"/>
                    <a:pt x="5259" y="1436"/>
                    <a:pt x="4226" y="463"/>
                  </a:cubicBezTo>
                  <a:cubicBezTo>
                    <a:pt x="3846" y="117"/>
                    <a:pt x="3557" y="1"/>
                    <a:pt x="3322" y="1"/>
                  </a:cubicBezTo>
                  <a:close/>
                </a:path>
              </a:pathLst>
            </a:custGeom>
            <a:solidFill>
              <a:srgbClr val="0B2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1"/>
            <p:cNvSpPr/>
            <p:nvPr/>
          </p:nvSpPr>
          <p:spPr>
            <a:xfrm>
              <a:off x="7325113" y="1161660"/>
              <a:ext cx="694379" cy="628372"/>
            </a:xfrm>
            <a:custGeom>
              <a:avLst/>
              <a:gdLst/>
              <a:ahLst/>
              <a:cxnLst/>
              <a:rect l="l" t="t" r="r" b="b"/>
              <a:pathLst>
                <a:path w="8542" h="7730" extrusionOk="0">
                  <a:moveTo>
                    <a:pt x="8062" y="0"/>
                  </a:moveTo>
                  <a:cubicBezTo>
                    <a:pt x="7856" y="0"/>
                    <a:pt x="7295" y="1711"/>
                    <a:pt x="7295" y="1711"/>
                  </a:cubicBezTo>
                  <a:lnTo>
                    <a:pt x="0" y="6210"/>
                  </a:lnTo>
                  <a:lnTo>
                    <a:pt x="791" y="7729"/>
                  </a:lnTo>
                  <a:lnTo>
                    <a:pt x="7660" y="2289"/>
                  </a:lnTo>
                  <a:cubicBezTo>
                    <a:pt x="7680" y="2294"/>
                    <a:pt x="7700" y="2296"/>
                    <a:pt x="7719" y="2296"/>
                  </a:cubicBezTo>
                  <a:cubicBezTo>
                    <a:pt x="8152" y="2296"/>
                    <a:pt x="8541" y="1073"/>
                    <a:pt x="8541" y="1073"/>
                  </a:cubicBezTo>
                  <a:lnTo>
                    <a:pt x="8541" y="1073"/>
                  </a:lnTo>
                  <a:lnTo>
                    <a:pt x="8086" y="1103"/>
                  </a:lnTo>
                  <a:cubicBezTo>
                    <a:pt x="8086" y="1103"/>
                    <a:pt x="8268" y="161"/>
                    <a:pt x="8086" y="9"/>
                  </a:cubicBezTo>
                  <a:cubicBezTo>
                    <a:pt x="8078" y="3"/>
                    <a:pt x="8071" y="0"/>
                    <a:pt x="806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1"/>
            <p:cNvSpPr/>
            <p:nvPr/>
          </p:nvSpPr>
          <p:spPr>
            <a:xfrm>
              <a:off x="5817834" y="1238235"/>
              <a:ext cx="694460" cy="628372"/>
            </a:xfrm>
            <a:custGeom>
              <a:avLst/>
              <a:gdLst/>
              <a:ahLst/>
              <a:cxnLst/>
              <a:rect l="l" t="t" r="r" b="b"/>
              <a:pathLst>
                <a:path w="8543" h="7730" extrusionOk="0">
                  <a:moveTo>
                    <a:pt x="480" y="0"/>
                  </a:moveTo>
                  <a:cubicBezTo>
                    <a:pt x="472" y="0"/>
                    <a:pt x="464" y="3"/>
                    <a:pt x="457" y="9"/>
                  </a:cubicBezTo>
                  <a:cubicBezTo>
                    <a:pt x="244" y="161"/>
                    <a:pt x="457" y="1103"/>
                    <a:pt x="457" y="1103"/>
                  </a:cubicBezTo>
                  <a:lnTo>
                    <a:pt x="1" y="1073"/>
                  </a:lnTo>
                  <a:lnTo>
                    <a:pt x="1" y="1073"/>
                  </a:lnTo>
                  <a:cubicBezTo>
                    <a:pt x="1" y="1073"/>
                    <a:pt x="362" y="2297"/>
                    <a:pt x="793" y="2297"/>
                  </a:cubicBezTo>
                  <a:cubicBezTo>
                    <a:pt x="812" y="2297"/>
                    <a:pt x="832" y="2294"/>
                    <a:pt x="852" y="2289"/>
                  </a:cubicBezTo>
                  <a:lnTo>
                    <a:pt x="7752" y="7730"/>
                  </a:lnTo>
                  <a:lnTo>
                    <a:pt x="8542" y="6210"/>
                  </a:lnTo>
                  <a:lnTo>
                    <a:pt x="1247" y="1742"/>
                  </a:lnTo>
                  <a:cubicBezTo>
                    <a:pt x="1247" y="1742"/>
                    <a:pt x="685" y="0"/>
                    <a:pt x="4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1"/>
            <p:cNvSpPr/>
            <p:nvPr/>
          </p:nvSpPr>
          <p:spPr>
            <a:xfrm>
              <a:off x="6420762" y="1639238"/>
              <a:ext cx="1163829" cy="816802"/>
            </a:xfrm>
            <a:custGeom>
              <a:avLst/>
              <a:gdLst/>
              <a:ahLst/>
              <a:cxnLst/>
              <a:rect l="l" t="t" r="r" b="b"/>
              <a:pathLst>
                <a:path w="14317" h="10048" extrusionOk="0">
                  <a:moveTo>
                    <a:pt x="11216" y="0"/>
                  </a:moveTo>
                  <a:cubicBezTo>
                    <a:pt x="11216" y="0"/>
                    <a:pt x="9302" y="1125"/>
                    <a:pt x="8329" y="1429"/>
                  </a:cubicBezTo>
                  <a:cubicBezTo>
                    <a:pt x="7535" y="1711"/>
                    <a:pt x="6202" y="1906"/>
                    <a:pt x="4801" y="1906"/>
                  </a:cubicBezTo>
                  <a:cubicBezTo>
                    <a:pt x="4540" y="1906"/>
                    <a:pt x="4276" y="1899"/>
                    <a:pt x="4013" y="1885"/>
                  </a:cubicBezTo>
                  <a:cubicBezTo>
                    <a:pt x="2680" y="1826"/>
                    <a:pt x="972" y="1276"/>
                    <a:pt x="829" y="1276"/>
                  </a:cubicBezTo>
                  <a:cubicBezTo>
                    <a:pt x="825" y="1276"/>
                    <a:pt x="823" y="1276"/>
                    <a:pt x="821" y="1277"/>
                  </a:cubicBezTo>
                  <a:lnTo>
                    <a:pt x="0" y="3070"/>
                  </a:lnTo>
                  <a:cubicBezTo>
                    <a:pt x="1611" y="3709"/>
                    <a:pt x="3010" y="5684"/>
                    <a:pt x="3922" y="6930"/>
                  </a:cubicBezTo>
                  <a:cubicBezTo>
                    <a:pt x="4894" y="8207"/>
                    <a:pt x="5320" y="9940"/>
                    <a:pt x="6839" y="9940"/>
                  </a:cubicBezTo>
                  <a:cubicBezTo>
                    <a:pt x="7853" y="9940"/>
                    <a:pt x="10217" y="10048"/>
                    <a:pt x="11887" y="10048"/>
                  </a:cubicBezTo>
                  <a:cubicBezTo>
                    <a:pt x="12723" y="10048"/>
                    <a:pt x="13385" y="10021"/>
                    <a:pt x="13618" y="9940"/>
                  </a:cubicBezTo>
                  <a:cubicBezTo>
                    <a:pt x="14317" y="9727"/>
                    <a:pt x="13739" y="9180"/>
                    <a:pt x="12706" y="8572"/>
                  </a:cubicBezTo>
                  <a:cubicBezTo>
                    <a:pt x="11733" y="7964"/>
                    <a:pt x="9970" y="3861"/>
                    <a:pt x="9970" y="3861"/>
                  </a:cubicBezTo>
                  <a:lnTo>
                    <a:pt x="12280" y="1885"/>
                  </a:lnTo>
                  <a:lnTo>
                    <a:pt x="1121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43" name="Google Shape;1043;p1"/>
          <p:cNvSpPr txBox="1">
            <a:spLocks noGrp="1"/>
          </p:cNvSpPr>
          <p:nvPr>
            <p:ph type="ctrTitle"/>
          </p:nvPr>
        </p:nvSpPr>
        <p:spPr>
          <a:xfrm>
            <a:off x="713225" y="533400"/>
            <a:ext cx="4110000" cy="2012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a:t>Seoul Bike Share</a:t>
            </a:r>
            <a:endParaRPr>
              <a:solidFill>
                <a:schemeClr val="dk1"/>
              </a:solidFill>
            </a:endParaRPr>
          </a:p>
        </p:txBody>
      </p:sp>
      <p:sp>
        <p:nvSpPr>
          <p:cNvPr id="1044" name="Google Shape;1044;p1"/>
          <p:cNvSpPr txBox="1">
            <a:spLocks noGrp="1"/>
          </p:cNvSpPr>
          <p:nvPr>
            <p:ph type="subTitle" idx="1"/>
          </p:nvPr>
        </p:nvSpPr>
        <p:spPr>
          <a:xfrm>
            <a:off x="713225" y="2469250"/>
            <a:ext cx="2951700" cy="76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Farin Hossain</a:t>
            </a:r>
            <a:endParaRPr/>
          </a:p>
          <a:p>
            <a:pPr marL="0" lvl="0" indent="0" algn="l" rtl="0">
              <a:lnSpc>
                <a:spcPct val="100000"/>
              </a:lnSpc>
              <a:spcBef>
                <a:spcPts val="0"/>
              </a:spcBef>
              <a:spcAft>
                <a:spcPts val="0"/>
              </a:spcAft>
              <a:buSzPts val="2800"/>
              <a:buNone/>
            </a:pPr>
            <a:r>
              <a:rPr lang="en"/>
              <a:t>Luke Zhang</a:t>
            </a:r>
            <a:endParaRPr/>
          </a:p>
          <a:p>
            <a:pPr marL="0" lvl="0" indent="0" algn="l" rtl="0">
              <a:lnSpc>
                <a:spcPct val="100000"/>
              </a:lnSpc>
              <a:spcBef>
                <a:spcPts val="0"/>
              </a:spcBef>
              <a:spcAft>
                <a:spcPts val="0"/>
              </a:spcAft>
              <a:buSzPts val="2800"/>
              <a:buNone/>
            </a:pPr>
            <a:r>
              <a:rPr lang="en"/>
              <a:t>Tianxia Yang</a:t>
            </a:r>
            <a:endParaRPr/>
          </a:p>
          <a:p>
            <a:pPr marL="0" lvl="0" indent="0" algn="l" rtl="0">
              <a:lnSpc>
                <a:spcPct val="100000"/>
              </a:lnSpc>
              <a:spcBef>
                <a:spcPts val="0"/>
              </a:spcBef>
              <a:spcAft>
                <a:spcPts val="0"/>
              </a:spcAft>
              <a:buSzPts val="2800"/>
              <a:buNone/>
            </a:pPr>
            <a:r>
              <a:rPr lang="en"/>
              <a:t>Zhiquan Cui</a:t>
            </a:r>
            <a:endParaRPr/>
          </a:p>
        </p:txBody>
      </p:sp>
      <p:grpSp>
        <p:nvGrpSpPr>
          <p:cNvPr id="1045" name="Google Shape;1045;p1"/>
          <p:cNvGrpSpPr/>
          <p:nvPr/>
        </p:nvGrpSpPr>
        <p:grpSpPr>
          <a:xfrm>
            <a:off x="91393" y="3904366"/>
            <a:ext cx="2289672" cy="695065"/>
            <a:chOff x="1282025" y="2872613"/>
            <a:chExt cx="671025" cy="203700"/>
          </a:xfrm>
        </p:grpSpPr>
        <p:sp>
          <p:nvSpPr>
            <p:cNvPr id="1046" name="Google Shape;1046;p1"/>
            <p:cNvSpPr/>
            <p:nvPr/>
          </p:nvSpPr>
          <p:spPr>
            <a:xfrm>
              <a:off x="1324575" y="2872613"/>
              <a:ext cx="592000" cy="203700"/>
            </a:xfrm>
            <a:custGeom>
              <a:avLst/>
              <a:gdLst/>
              <a:ahLst/>
              <a:cxnLst/>
              <a:rect l="l" t="t" r="r" b="b"/>
              <a:pathLst>
                <a:path w="23680" h="8148" extrusionOk="0">
                  <a:moveTo>
                    <a:pt x="12204" y="0"/>
                  </a:moveTo>
                  <a:cubicBezTo>
                    <a:pt x="7920" y="0"/>
                    <a:pt x="6202" y="3437"/>
                    <a:pt x="6202" y="3437"/>
                  </a:cubicBezTo>
                  <a:cubicBezTo>
                    <a:pt x="6202" y="3437"/>
                    <a:pt x="305" y="3558"/>
                    <a:pt x="1" y="8148"/>
                  </a:cubicBezTo>
                  <a:lnTo>
                    <a:pt x="23679" y="8148"/>
                  </a:lnTo>
                  <a:cubicBezTo>
                    <a:pt x="23679" y="8148"/>
                    <a:pt x="23115" y="4566"/>
                    <a:pt x="19804" y="4566"/>
                  </a:cubicBezTo>
                  <a:cubicBezTo>
                    <a:pt x="19429" y="4566"/>
                    <a:pt x="19020" y="4611"/>
                    <a:pt x="18573" y="4713"/>
                  </a:cubicBezTo>
                  <a:cubicBezTo>
                    <a:pt x="18573" y="4713"/>
                    <a:pt x="16840" y="93"/>
                    <a:pt x="12372" y="2"/>
                  </a:cubicBezTo>
                  <a:cubicBezTo>
                    <a:pt x="12316" y="1"/>
                    <a:pt x="12260" y="0"/>
                    <a:pt x="122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1"/>
            <p:cNvSpPr/>
            <p:nvPr/>
          </p:nvSpPr>
          <p:spPr>
            <a:xfrm>
              <a:off x="1282025" y="3076288"/>
              <a:ext cx="671025" cy="25"/>
            </a:xfrm>
            <a:custGeom>
              <a:avLst/>
              <a:gdLst/>
              <a:ahLst/>
              <a:cxnLst/>
              <a:rect l="l" t="t" r="r" b="b"/>
              <a:pathLst>
                <a:path w="26841" h="1" fill="none" extrusionOk="0">
                  <a:moveTo>
                    <a:pt x="1" y="1"/>
                  </a:moveTo>
                  <a:lnTo>
                    <a:pt x="26840" y="1"/>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48" name="Google Shape;1048;p1"/>
          <p:cNvSpPr/>
          <p:nvPr/>
        </p:nvSpPr>
        <p:spPr>
          <a:xfrm>
            <a:off x="8460229"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g12344d739ed_2_47"/>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Correlation</a:t>
            </a:r>
            <a:endParaRPr/>
          </a:p>
        </p:txBody>
      </p:sp>
      <p:pic>
        <p:nvPicPr>
          <p:cNvPr id="1125" name="Google Shape;1125;g12344d739ed_2_47"/>
          <p:cNvPicPr preferRelativeResize="0"/>
          <p:nvPr/>
        </p:nvPicPr>
        <p:blipFill>
          <a:blip r:embed="rId3">
            <a:alphaModFix/>
          </a:blip>
          <a:stretch>
            <a:fillRect/>
          </a:stretch>
        </p:blipFill>
        <p:spPr>
          <a:xfrm>
            <a:off x="4349625" y="1310725"/>
            <a:ext cx="4169449" cy="2873533"/>
          </a:xfrm>
          <a:prstGeom prst="rect">
            <a:avLst/>
          </a:prstGeom>
          <a:noFill/>
          <a:ln>
            <a:noFill/>
          </a:ln>
        </p:spPr>
      </p:pic>
      <p:pic>
        <p:nvPicPr>
          <p:cNvPr id="1126" name="Google Shape;1126;g12344d739ed_2_47"/>
          <p:cNvPicPr preferRelativeResize="0"/>
          <p:nvPr/>
        </p:nvPicPr>
        <p:blipFill rotWithShape="1">
          <a:blip r:embed="rId4">
            <a:alphaModFix/>
          </a:blip>
          <a:srcRect l="9897" t="5159" r="8376"/>
          <a:stretch/>
        </p:blipFill>
        <p:spPr>
          <a:xfrm>
            <a:off x="787500" y="1176628"/>
            <a:ext cx="3628299" cy="300762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23"/>
          <p:cNvSpPr txBox="1">
            <a:spLocks noGrp="1"/>
          </p:cNvSpPr>
          <p:nvPr>
            <p:ph type="title"/>
          </p:nvPr>
        </p:nvSpPr>
        <p:spPr>
          <a:xfrm>
            <a:off x="1564825" y="311025"/>
            <a:ext cx="4734600" cy="4782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3000"/>
              <a:buNone/>
            </a:pPr>
            <a:r>
              <a:rPr lang="en"/>
              <a:t>Temperature vs. Hour</a:t>
            </a:r>
            <a:endParaRPr/>
          </a:p>
        </p:txBody>
      </p:sp>
      <p:grpSp>
        <p:nvGrpSpPr>
          <p:cNvPr id="1132" name="Google Shape;1132;p23"/>
          <p:cNvGrpSpPr/>
          <p:nvPr/>
        </p:nvGrpSpPr>
        <p:grpSpPr>
          <a:xfrm>
            <a:off x="2546882" y="959332"/>
            <a:ext cx="5750121" cy="3572391"/>
            <a:chOff x="4139436" y="1590925"/>
            <a:chExt cx="4179778" cy="2519850"/>
          </a:xfrm>
        </p:grpSpPr>
        <p:sp>
          <p:nvSpPr>
            <p:cNvPr id="1133" name="Google Shape;1133;p23"/>
            <p:cNvSpPr/>
            <p:nvPr/>
          </p:nvSpPr>
          <p:spPr>
            <a:xfrm>
              <a:off x="4388352" y="1590925"/>
              <a:ext cx="3685075" cy="2265094"/>
            </a:xfrm>
            <a:custGeom>
              <a:avLst/>
              <a:gdLst/>
              <a:ahLst/>
              <a:cxnLst/>
              <a:rect l="l" t="t" r="r" b="b"/>
              <a:pathLst>
                <a:path w="89449" h="53084" extrusionOk="0">
                  <a:moveTo>
                    <a:pt x="3139" y="0"/>
                  </a:moveTo>
                  <a:cubicBezTo>
                    <a:pt x="1528" y="0"/>
                    <a:pt x="0" y="775"/>
                    <a:pt x="0" y="2407"/>
                  </a:cubicBezTo>
                  <a:lnTo>
                    <a:pt x="0" y="53084"/>
                  </a:lnTo>
                  <a:lnTo>
                    <a:pt x="89449" y="53084"/>
                  </a:lnTo>
                  <a:lnTo>
                    <a:pt x="89449" y="2407"/>
                  </a:lnTo>
                  <a:cubicBezTo>
                    <a:pt x="89449" y="775"/>
                    <a:pt x="88549" y="0"/>
                    <a:pt x="8693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23"/>
            <p:cNvSpPr/>
            <p:nvPr/>
          </p:nvSpPr>
          <p:spPr>
            <a:xfrm rot="10800000">
              <a:off x="4139436" y="4006075"/>
              <a:ext cx="4175400" cy="104700"/>
            </a:xfrm>
            <a:prstGeom prst="trapezoid">
              <a:avLst>
                <a:gd name="adj" fmla="val 150191"/>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23"/>
            <p:cNvSpPr/>
            <p:nvPr/>
          </p:nvSpPr>
          <p:spPr>
            <a:xfrm>
              <a:off x="4143814" y="3858925"/>
              <a:ext cx="4175400" cy="147900"/>
            </a:xfrm>
            <a:prstGeom prst="rect">
              <a:avLst/>
            </a:prstGeom>
            <a:solidFill>
              <a:srgbClr val="697D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6" name="Google Shape;1136;p23"/>
          <p:cNvSpPr/>
          <p:nvPr/>
        </p:nvSpPr>
        <p:spPr>
          <a:xfrm flipH="1">
            <a:off x="8297120" y="959250"/>
            <a:ext cx="491055" cy="144236"/>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23"/>
          <p:cNvSpPr/>
          <p:nvPr/>
        </p:nvSpPr>
        <p:spPr>
          <a:xfrm flipH="1">
            <a:off x="7384446" y="167563"/>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38" name="Google Shape;1138;p23"/>
          <p:cNvGrpSpPr/>
          <p:nvPr/>
        </p:nvGrpSpPr>
        <p:grpSpPr>
          <a:xfrm>
            <a:off x="427475" y="3574211"/>
            <a:ext cx="2031212" cy="1033143"/>
            <a:chOff x="1189475" y="3564161"/>
            <a:chExt cx="2031212" cy="1033143"/>
          </a:xfrm>
        </p:grpSpPr>
        <p:sp>
          <p:nvSpPr>
            <p:cNvPr id="1139" name="Google Shape;1139;p23"/>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23"/>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23"/>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23"/>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23"/>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23"/>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23"/>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23"/>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23"/>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23"/>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49" name="Google Shape;1149;p23"/>
          <p:cNvPicPr preferRelativeResize="0"/>
          <p:nvPr/>
        </p:nvPicPr>
        <p:blipFill>
          <a:blip r:embed="rId3">
            <a:alphaModFix/>
          </a:blip>
          <a:stretch>
            <a:fillRect/>
          </a:stretch>
        </p:blipFill>
        <p:spPr>
          <a:xfrm>
            <a:off x="3129248" y="1103478"/>
            <a:ext cx="4734544" cy="302722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g121583d363f_1_2"/>
          <p:cNvSpPr/>
          <p:nvPr/>
        </p:nvSpPr>
        <p:spPr>
          <a:xfrm>
            <a:off x="5726500" y="661975"/>
            <a:ext cx="1509300" cy="1509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g121583d363f_1_2"/>
          <p:cNvSpPr txBox="1">
            <a:spLocks noGrp="1"/>
          </p:cNvSpPr>
          <p:nvPr>
            <p:ph type="title"/>
          </p:nvPr>
        </p:nvSpPr>
        <p:spPr>
          <a:xfrm>
            <a:off x="4577349" y="2370475"/>
            <a:ext cx="3854100" cy="98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The Model</a:t>
            </a:r>
            <a:endParaRPr/>
          </a:p>
        </p:txBody>
      </p:sp>
      <p:sp>
        <p:nvSpPr>
          <p:cNvPr id="1156" name="Google Shape;1156;g121583d363f_1_2"/>
          <p:cNvSpPr txBox="1">
            <a:spLocks noGrp="1"/>
          </p:cNvSpPr>
          <p:nvPr>
            <p:ph type="subTitle" idx="1"/>
          </p:nvPr>
        </p:nvSpPr>
        <p:spPr>
          <a:xfrm>
            <a:off x="4925500" y="3344850"/>
            <a:ext cx="3895200" cy="559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Model Building, Model Selection and Model Diagnostics</a:t>
            </a:r>
            <a:endParaRPr/>
          </a:p>
        </p:txBody>
      </p:sp>
      <p:sp>
        <p:nvSpPr>
          <p:cNvPr id="1157" name="Google Shape;1157;g121583d363f_1_2"/>
          <p:cNvSpPr txBox="1">
            <a:spLocks noGrp="1"/>
          </p:cNvSpPr>
          <p:nvPr>
            <p:ph type="title" idx="2"/>
          </p:nvPr>
        </p:nvSpPr>
        <p:spPr>
          <a:xfrm>
            <a:off x="5650149" y="820080"/>
            <a:ext cx="1708500" cy="1193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0"/>
              <a:buNone/>
            </a:pPr>
            <a:r>
              <a:rPr lang="en"/>
              <a:t>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g12344d739ed_3_745"/>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Main Effect Model</a:t>
            </a:r>
            <a:endParaRPr/>
          </a:p>
        </p:txBody>
      </p:sp>
      <p:pic>
        <p:nvPicPr>
          <p:cNvPr id="1163" name="Google Shape;1163;g12344d739ed_3_745"/>
          <p:cNvPicPr preferRelativeResize="0"/>
          <p:nvPr/>
        </p:nvPicPr>
        <p:blipFill>
          <a:blip r:embed="rId3">
            <a:alphaModFix/>
          </a:blip>
          <a:stretch>
            <a:fillRect/>
          </a:stretch>
        </p:blipFill>
        <p:spPr>
          <a:xfrm>
            <a:off x="2770688" y="1382748"/>
            <a:ext cx="3584275" cy="3064475"/>
          </a:xfrm>
          <a:prstGeom prst="rect">
            <a:avLst/>
          </a:prstGeom>
          <a:noFill/>
          <a:ln>
            <a:noFill/>
          </a:ln>
        </p:spPr>
      </p:pic>
      <p:sp>
        <p:nvSpPr>
          <p:cNvPr id="1164" name="Google Shape;1164;g12344d739ed_3_745"/>
          <p:cNvSpPr txBox="1"/>
          <p:nvPr/>
        </p:nvSpPr>
        <p:spPr>
          <a:xfrm>
            <a:off x="387075" y="982550"/>
            <a:ext cx="532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Kanit ExtraLight"/>
                <a:ea typeface="Kanit ExtraLight"/>
                <a:cs typeface="Kanit ExtraLight"/>
                <a:sym typeface="Kanit ExtraLight"/>
              </a:rPr>
              <a:t>Stepwise Regression based on AIC:</a:t>
            </a:r>
            <a:endParaRPr sz="1600">
              <a:latin typeface="Kanit ExtraLight"/>
              <a:ea typeface="Kanit ExtraLight"/>
              <a:cs typeface="Kanit ExtraLight"/>
              <a:sym typeface="Kanit Extra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g12344d739ed_3_945"/>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Main Effect Model</a:t>
            </a:r>
            <a:endParaRPr/>
          </a:p>
        </p:txBody>
      </p:sp>
      <p:sp>
        <p:nvSpPr>
          <p:cNvPr id="1170" name="Google Shape;1170;g12344d739ed_3_945"/>
          <p:cNvSpPr txBox="1"/>
          <p:nvPr/>
        </p:nvSpPr>
        <p:spPr>
          <a:xfrm>
            <a:off x="387075" y="982550"/>
            <a:ext cx="5004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Kanit ExtraLight"/>
                <a:ea typeface="Kanit ExtraLight"/>
                <a:cs typeface="Kanit ExtraLight"/>
                <a:sym typeface="Kanit ExtraLight"/>
              </a:rPr>
              <a:t>Stepwise Regression based on AIC:</a:t>
            </a:r>
            <a:endParaRPr sz="1600">
              <a:latin typeface="Kanit ExtraLight"/>
              <a:ea typeface="Kanit ExtraLight"/>
              <a:cs typeface="Kanit ExtraLight"/>
              <a:sym typeface="Kanit ExtraLight"/>
            </a:endParaRPr>
          </a:p>
        </p:txBody>
      </p:sp>
      <p:sp>
        <p:nvSpPr>
          <p:cNvPr id="1171" name="Google Shape;1171;g12344d739ed_3_945"/>
          <p:cNvSpPr txBox="1"/>
          <p:nvPr/>
        </p:nvSpPr>
        <p:spPr>
          <a:xfrm>
            <a:off x="5109425" y="1539650"/>
            <a:ext cx="3720600" cy="8772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SzPts val="1800"/>
              <a:buFont typeface="Kanit ExtraLight"/>
              <a:buChar char="➢"/>
            </a:pPr>
            <a:r>
              <a:rPr lang="en" sz="1800">
                <a:latin typeface="Kanit ExtraLight"/>
                <a:ea typeface="Kanit ExtraLight"/>
                <a:cs typeface="Kanit ExtraLight"/>
                <a:sym typeface="Kanit ExtraLight"/>
              </a:rPr>
              <a:t>Adjusted R Squared </a:t>
            </a:r>
            <a:r>
              <a:rPr lang="en" sz="1800" b="1">
                <a:solidFill>
                  <a:schemeClr val="dk2"/>
                </a:solidFill>
                <a:latin typeface="Kanit"/>
                <a:ea typeface="Kanit"/>
                <a:cs typeface="Kanit"/>
                <a:sym typeface="Kanit"/>
              </a:rPr>
              <a:t>increases</a:t>
            </a:r>
            <a:endParaRPr sz="1800" b="1">
              <a:solidFill>
                <a:schemeClr val="dk2"/>
              </a:solidFill>
              <a:latin typeface="Kanit"/>
              <a:ea typeface="Kanit"/>
              <a:cs typeface="Kanit"/>
              <a:sym typeface="Kanit"/>
            </a:endParaRPr>
          </a:p>
          <a:p>
            <a:pPr marL="457200" lvl="0" indent="-342900" algn="l" rtl="0">
              <a:lnSpc>
                <a:spcPct val="150000"/>
              </a:lnSpc>
              <a:spcBef>
                <a:spcPts val="0"/>
              </a:spcBef>
              <a:spcAft>
                <a:spcPts val="0"/>
              </a:spcAft>
              <a:buSzPts val="1800"/>
              <a:buFont typeface="Kanit ExtraLight"/>
              <a:buChar char="➢"/>
            </a:pPr>
            <a:r>
              <a:rPr lang="en" sz="1800">
                <a:latin typeface="Kanit ExtraLight"/>
                <a:ea typeface="Kanit ExtraLight"/>
                <a:cs typeface="Kanit ExtraLight"/>
                <a:sym typeface="Kanit ExtraLight"/>
              </a:rPr>
              <a:t>AIC, BIC and PRESS </a:t>
            </a:r>
            <a:r>
              <a:rPr lang="en" sz="1800" b="1">
                <a:solidFill>
                  <a:schemeClr val="lt2"/>
                </a:solidFill>
                <a:latin typeface="Kanit"/>
                <a:ea typeface="Kanit"/>
                <a:cs typeface="Kanit"/>
                <a:sym typeface="Kanit"/>
              </a:rPr>
              <a:t>decreases</a:t>
            </a:r>
            <a:endParaRPr sz="1800" b="1">
              <a:solidFill>
                <a:schemeClr val="lt2"/>
              </a:solidFill>
              <a:latin typeface="Kanit"/>
              <a:ea typeface="Kanit"/>
              <a:cs typeface="Kanit"/>
              <a:sym typeface="Kanit"/>
            </a:endParaRPr>
          </a:p>
        </p:txBody>
      </p:sp>
      <p:pic>
        <p:nvPicPr>
          <p:cNvPr id="1172" name="Google Shape;1172;g12344d739ed_3_945"/>
          <p:cNvPicPr preferRelativeResize="0"/>
          <p:nvPr/>
        </p:nvPicPr>
        <p:blipFill>
          <a:blip r:embed="rId3">
            <a:alphaModFix/>
          </a:blip>
          <a:stretch>
            <a:fillRect/>
          </a:stretch>
        </p:blipFill>
        <p:spPr>
          <a:xfrm>
            <a:off x="387075" y="1514700"/>
            <a:ext cx="4275549" cy="2313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g12344d739ed_3_938"/>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Main Effect Model</a:t>
            </a:r>
            <a:endParaRPr/>
          </a:p>
        </p:txBody>
      </p:sp>
      <p:pic>
        <p:nvPicPr>
          <p:cNvPr id="1178" name="Google Shape;1178;g12344d739ed_3_938"/>
          <p:cNvPicPr preferRelativeResize="0"/>
          <p:nvPr/>
        </p:nvPicPr>
        <p:blipFill>
          <a:blip r:embed="rId3">
            <a:alphaModFix/>
          </a:blip>
          <a:stretch>
            <a:fillRect/>
          </a:stretch>
        </p:blipFill>
        <p:spPr>
          <a:xfrm>
            <a:off x="204525" y="1881340"/>
            <a:ext cx="8839204" cy="10444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g12344d739ed_3_750"/>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Interaction Model</a:t>
            </a:r>
            <a:endParaRPr/>
          </a:p>
        </p:txBody>
      </p:sp>
      <p:sp>
        <p:nvSpPr>
          <p:cNvPr id="1184" name="Google Shape;1184;g12344d739ed_3_750"/>
          <p:cNvSpPr txBox="1"/>
          <p:nvPr/>
        </p:nvSpPr>
        <p:spPr>
          <a:xfrm>
            <a:off x="759250" y="1086750"/>
            <a:ext cx="5754000" cy="8004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SzPts val="1600"/>
              <a:buFont typeface="Kanit ExtraLight"/>
              <a:buChar char="➢"/>
            </a:pPr>
            <a:r>
              <a:rPr lang="en" sz="1600">
                <a:latin typeface="Kanit ExtraLight"/>
                <a:ea typeface="Kanit ExtraLight"/>
                <a:cs typeface="Kanit ExtraLight"/>
                <a:sym typeface="Kanit ExtraLight"/>
              </a:rPr>
              <a:t>Add the interaction term between Hour and Temperature.</a:t>
            </a:r>
            <a:endParaRPr sz="1600">
              <a:latin typeface="Kanit ExtraLight"/>
              <a:ea typeface="Kanit ExtraLight"/>
              <a:cs typeface="Kanit ExtraLight"/>
              <a:sym typeface="Kanit ExtraLight"/>
            </a:endParaRPr>
          </a:p>
          <a:p>
            <a:pPr marL="457200" lvl="0" indent="-330200" algn="l" rtl="0">
              <a:lnSpc>
                <a:spcPct val="150000"/>
              </a:lnSpc>
              <a:spcBef>
                <a:spcPts val="0"/>
              </a:spcBef>
              <a:spcAft>
                <a:spcPts val="0"/>
              </a:spcAft>
              <a:buSzPts val="1600"/>
              <a:buFont typeface="Kanit ExtraLight"/>
              <a:buChar char="➢"/>
            </a:pPr>
            <a:r>
              <a:rPr lang="en" sz="1600">
                <a:latin typeface="Kanit ExtraLight"/>
                <a:ea typeface="Kanit ExtraLight"/>
                <a:cs typeface="Kanit ExtraLight"/>
                <a:sym typeface="Kanit ExtraLight"/>
              </a:rPr>
              <a:t>Stepwise Regression Based on AIC:</a:t>
            </a:r>
            <a:endParaRPr sz="1600">
              <a:latin typeface="Kanit ExtraLight"/>
              <a:ea typeface="Kanit ExtraLight"/>
              <a:cs typeface="Kanit ExtraLight"/>
              <a:sym typeface="Kanit ExtraLight"/>
            </a:endParaRPr>
          </a:p>
        </p:txBody>
      </p:sp>
      <p:pic>
        <p:nvPicPr>
          <p:cNvPr id="1185" name="Google Shape;1185;g12344d739ed_3_750"/>
          <p:cNvPicPr preferRelativeResize="0"/>
          <p:nvPr/>
        </p:nvPicPr>
        <p:blipFill>
          <a:blip r:embed="rId3">
            <a:alphaModFix/>
          </a:blip>
          <a:stretch>
            <a:fillRect/>
          </a:stretch>
        </p:blipFill>
        <p:spPr>
          <a:xfrm>
            <a:off x="903763" y="1928375"/>
            <a:ext cx="4593075" cy="2290775"/>
          </a:xfrm>
          <a:prstGeom prst="rect">
            <a:avLst/>
          </a:prstGeom>
          <a:noFill/>
          <a:ln>
            <a:noFill/>
          </a:ln>
        </p:spPr>
      </p:pic>
      <p:sp>
        <p:nvSpPr>
          <p:cNvPr id="1186" name="Google Shape;1186;g12344d739ed_3_750"/>
          <p:cNvSpPr txBox="1"/>
          <p:nvPr/>
        </p:nvSpPr>
        <p:spPr>
          <a:xfrm>
            <a:off x="5566225" y="1928375"/>
            <a:ext cx="3577800" cy="838800"/>
          </a:xfrm>
          <a:prstGeom prst="rect">
            <a:avLst/>
          </a:prstGeom>
          <a:noFill/>
          <a:ln>
            <a:noFill/>
          </a:ln>
        </p:spPr>
        <p:txBody>
          <a:bodyPr spcFirstLastPara="1" wrap="square" lIns="91425" tIns="91425" rIns="91425" bIns="91425" anchor="t" anchorCtr="0">
            <a:spAutoFit/>
          </a:bodyPr>
          <a:lstStyle/>
          <a:p>
            <a:pPr marL="457200" lvl="0" indent="-336550" algn="l" rtl="0">
              <a:lnSpc>
                <a:spcPct val="150000"/>
              </a:lnSpc>
              <a:spcBef>
                <a:spcPts val="0"/>
              </a:spcBef>
              <a:spcAft>
                <a:spcPts val="0"/>
              </a:spcAft>
              <a:buSzPts val="1700"/>
              <a:buFont typeface="Kanit ExtraLight"/>
              <a:buChar char="➢"/>
            </a:pPr>
            <a:r>
              <a:rPr lang="en" sz="1700">
                <a:latin typeface="Kanit ExtraLight"/>
                <a:ea typeface="Kanit ExtraLight"/>
                <a:cs typeface="Kanit ExtraLight"/>
                <a:sym typeface="Kanit ExtraLight"/>
              </a:rPr>
              <a:t>Adjusted R Squared </a:t>
            </a:r>
            <a:r>
              <a:rPr lang="en" sz="1700" b="1">
                <a:solidFill>
                  <a:schemeClr val="dk2"/>
                </a:solidFill>
                <a:latin typeface="Kanit"/>
                <a:ea typeface="Kanit"/>
                <a:cs typeface="Kanit"/>
                <a:sym typeface="Kanit"/>
              </a:rPr>
              <a:t>increases</a:t>
            </a:r>
            <a:endParaRPr sz="1700" b="1">
              <a:solidFill>
                <a:schemeClr val="dk2"/>
              </a:solidFill>
              <a:latin typeface="Kanit"/>
              <a:ea typeface="Kanit"/>
              <a:cs typeface="Kanit"/>
              <a:sym typeface="Kanit"/>
            </a:endParaRPr>
          </a:p>
          <a:p>
            <a:pPr marL="457200" lvl="0" indent="-336550" algn="l" rtl="0">
              <a:lnSpc>
                <a:spcPct val="150000"/>
              </a:lnSpc>
              <a:spcBef>
                <a:spcPts val="0"/>
              </a:spcBef>
              <a:spcAft>
                <a:spcPts val="0"/>
              </a:spcAft>
              <a:buSzPts val="1700"/>
              <a:buFont typeface="Kanit ExtraLight"/>
              <a:buChar char="➢"/>
            </a:pPr>
            <a:r>
              <a:rPr lang="en" sz="1700">
                <a:latin typeface="Kanit ExtraLight"/>
                <a:ea typeface="Kanit ExtraLight"/>
                <a:cs typeface="Kanit ExtraLight"/>
                <a:sym typeface="Kanit ExtraLight"/>
              </a:rPr>
              <a:t>AIC, BIC and PRESS </a:t>
            </a:r>
            <a:r>
              <a:rPr lang="en" sz="1700" b="1">
                <a:solidFill>
                  <a:schemeClr val="lt2"/>
                </a:solidFill>
                <a:latin typeface="Kanit"/>
                <a:ea typeface="Kanit"/>
                <a:cs typeface="Kanit"/>
                <a:sym typeface="Kanit"/>
              </a:rPr>
              <a:t>decreases</a:t>
            </a:r>
            <a:endParaRPr sz="1700" b="1">
              <a:solidFill>
                <a:schemeClr val="lt2"/>
              </a:solidFill>
              <a:latin typeface="Kanit"/>
              <a:ea typeface="Kanit"/>
              <a:cs typeface="Kanit"/>
              <a:sym typeface="Kani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g12344d739ed_3_959"/>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Interaction Model</a:t>
            </a:r>
            <a:endParaRPr/>
          </a:p>
        </p:txBody>
      </p:sp>
      <p:sp>
        <p:nvSpPr>
          <p:cNvPr id="1192" name="Google Shape;1192;g12344d739ed_3_959"/>
          <p:cNvSpPr txBox="1"/>
          <p:nvPr/>
        </p:nvSpPr>
        <p:spPr>
          <a:xfrm>
            <a:off x="759250" y="1086750"/>
            <a:ext cx="57540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a:latin typeface="Kanit ExtraLight"/>
              <a:ea typeface="Kanit ExtraLight"/>
              <a:cs typeface="Kanit ExtraLight"/>
              <a:sym typeface="Kanit ExtraLight"/>
            </a:endParaRPr>
          </a:p>
        </p:txBody>
      </p:sp>
      <p:pic>
        <p:nvPicPr>
          <p:cNvPr id="1193" name="Google Shape;1193;g12344d739ed_3_959"/>
          <p:cNvPicPr preferRelativeResize="0"/>
          <p:nvPr/>
        </p:nvPicPr>
        <p:blipFill>
          <a:blip r:embed="rId3">
            <a:alphaModFix/>
          </a:blip>
          <a:stretch>
            <a:fillRect/>
          </a:stretch>
        </p:blipFill>
        <p:spPr>
          <a:xfrm>
            <a:off x="152400" y="1962450"/>
            <a:ext cx="8839204" cy="815727"/>
          </a:xfrm>
          <a:prstGeom prst="rect">
            <a:avLst/>
          </a:prstGeom>
          <a:noFill/>
          <a:ln>
            <a:noFill/>
          </a:ln>
        </p:spPr>
      </p:pic>
      <p:sp>
        <p:nvSpPr>
          <p:cNvPr id="1194" name="Google Shape;1194;g12344d739ed_3_959"/>
          <p:cNvSpPr txBox="1"/>
          <p:nvPr/>
        </p:nvSpPr>
        <p:spPr>
          <a:xfrm>
            <a:off x="3594600" y="2970275"/>
            <a:ext cx="315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Kanit"/>
                <a:ea typeface="Kanit"/>
                <a:cs typeface="Kanit"/>
                <a:sym typeface="Kanit"/>
              </a:rPr>
              <a:t>Better</a:t>
            </a:r>
            <a:r>
              <a:rPr lang="en" b="1">
                <a:latin typeface="Kanit"/>
                <a:ea typeface="Kanit"/>
                <a:cs typeface="Kanit"/>
                <a:sym typeface="Kanit"/>
              </a:rPr>
              <a:t> than Main Effect Model!</a:t>
            </a:r>
            <a:endParaRPr b="1">
              <a:latin typeface="Kanit"/>
              <a:ea typeface="Kanit"/>
              <a:cs typeface="Kanit"/>
              <a:sym typeface="Kanit"/>
            </a:endParaRPr>
          </a:p>
        </p:txBody>
      </p:sp>
      <p:grpSp>
        <p:nvGrpSpPr>
          <p:cNvPr id="1195" name="Google Shape;1195;g12344d739ed_3_959"/>
          <p:cNvGrpSpPr/>
          <p:nvPr/>
        </p:nvGrpSpPr>
        <p:grpSpPr>
          <a:xfrm>
            <a:off x="2947698" y="3012700"/>
            <a:ext cx="524597" cy="315368"/>
            <a:chOff x="4149712" y="1952628"/>
            <a:chExt cx="524597" cy="315368"/>
          </a:xfrm>
        </p:grpSpPr>
        <p:sp>
          <p:nvSpPr>
            <p:cNvPr id="1196" name="Google Shape;1196;g12344d739ed_3_959"/>
            <p:cNvSpPr/>
            <p:nvPr/>
          </p:nvSpPr>
          <p:spPr>
            <a:xfrm>
              <a:off x="4474324" y="1984514"/>
              <a:ext cx="83943" cy="251851"/>
            </a:xfrm>
            <a:custGeom>
              <a:avLst/>
              <a:gdLst/>
              <a:ahLst/>
              <a:cxnLst/>
              <a:rect l="l" t="t" r="r" b="b"/>
              <a:pathLst>
                <a:path w="3941" h="11824" extrusionOk="0">
                  <a:moveTo>
                    <a:pt x="963" y="0"/>
                  </a:moveTo>
                  <a:lnTo>
                    <a:pt x="1" y="5910"/>
                  </a:lnTo>
                  <a:lnTo>
                    <a:pt x="963" y="11824"/>
                  </a:lnTo>
                  <a:cubicBezTo>
                    <a:pt x="963" y="11824"/>
                    <a:pt x="3941" y="11062"/>
                    <a:pt x="3941" y="5910"/>
                  </a:cubicBezTo>
                  <a:cubicBezTo>
                    <a:pt x="3941" y="758"/>
                    <a:pt x="963" y="0"/>
                    <a:pt x="9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g12344d739ed_3_959"/>
            <p:cNvSpPr/>
            <p:nvPr/>
          </p:nvSpPr>
          <p:spPr>
            <a:xfrm>
              <a:off x="4616267" y="2094890"/>
              <a:ext cx="58043" cy="30757"/>
            </a:xfrm>
            <a:custGeom>
              <a:avLst/>
              <a:gdLst/>
              <a:ahLst/>
              <a:cxnLst/>
              <a:rect l="l" t="t" r="r" b="b"/>
              <a:pathLst>
                <a:path w="2725" h="1444" extrusionOk="0">
                  <a:moveTo>
                    <a:pt x="1" y="1"/>
                  </a:moveTo>
                  <a:lnTo>
                    <a:pt x="1" y="1444"/>
                  </a:lnTo>
                  <a:lnTo>
                    <a:pt x="2725" y="1444"/>
                  </a:lnTo>
                  <a:lnTo>
                    <a:pt x="272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g12344d739ed_3_959"/>
            <p:cNvSpPr/>
            <p:nvPr/>
          </p:nvSpPr>
          <p:spPr>
            <a:xfrm>
              <a:off x="4592752" y="1981319"/>
              <a:ext cx="62792" cy="62707"/>
            </a:xfrm>
            <a:custGeom>
              <a:avLst/>
              <a:gdLst/>
              <a:ahLst/>
              <a:cxnLst/>
              <a:rect l="l" t="t" r="r" b="b"/>
              <a:pathLst>
                <a:path w="2948" h="2944" extrusionOk="0">
                  <a:moveTo>
                    <a:pt x="1924" y="0"/>
                  </a:moveTo>
                  <a:lnTo>
                    <a:pt x="0" y="1924"/>
                  </a:lnTo>
                  <a:lnTo>
                    <a:pt x="1020" y="2944"/>
                  </a:lnTo>
                  <a:lnTo>
                    <a:pt x="2948" y="1020"/>
                  </a:lnTo>
                  <a:lnTo>
                    <a:pt x="192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g12344d739ed_3_959"/>
            <p:cNvSpPr/>
            <p:nvPr/>
          </p:nvSpPr>
          <p:spPr>
            <a:xfrm>
              <a:off x="4592667" y="2176597"/>
              <a:ext cx="62792" cy="62814"/>
            </a:xfrm>
            <a:custGeom>
              <a:avLst/>
              <a:gdLst/>
              <a:ahLst/>
              <a:cxnLst/>
              <a:rect l="l" t="t" r="r" b="b"/>
              <a:pathLst>
                <a:path w="2948" h="2949" extrusionOk="0">
                  <a:moveTo>
                    <a:pt x="1020" y="1"/>
                  </a:moveTo>
                  <a:lnTo>
                    <a:pt x="1" y="1020"/>
                  </a:lnTo>
                  <a:lnTo>
                    <a:pt x="1928" y="2948"/>
                  </a:lnTo>
                  <a:lnTo>
                    <a:pt x="2948" y="1925"/>
                  </a:lnTo>
                  <a:lnTo>
                    <a:pt x="102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g12344d739ed_3_959"/>
            <p:cNvSpPr/>
            <p:nvPr/>
          </p:nvSpPr>
          <p:spPr>
            <a:xfrm>
              <a:off x="4410892" y="1952628"/>
              <a:ext cx="83943" cy="315368"/>
            </a:xfrm>
            <a:custGeom>
              <a:avLst/>
              <a:gdLst/>
              <a:ahLst/>
              <a:cxnLst/>
              <a:rect l="l" t="t" r="r" b="b"/>
              <a:pathLst>
                <a:path w="3941" h="14806" extrusionOk="0">
                  <a:moveTo>
                    <a:pt x="967" y="1"/>
                  </a:moveTo>
                  <a:lnTo>
                    <a:pt x="1" y="7403"/>
                  </a:lnTo>
                  <a:lnTo>
                    <a:pt x="967" y="14806"/>
                  </a:lnTo>
                  <a:lnTo>
                    <a:pt x="3941" y="14806"/>
                  </a:lnTo>
                  <a:lnTo>
                    <a:pt x="394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g12344d739ed_3_959"/>
            <p:cNvSpPr/>
            <p:nvPr/>
          </p:nvSpPr>
          <p:spPr>
            <a:xfrm>
              <a:off x="4149712" y="1952628"/>
              <a:ext cx="281693" cy="315368"/>
            </a:xfrm>
            <a:custGeom>
              <a:avLst/>
              <a:gdLst/>
              <a:ahLst/>
              <a:cxnLst/>
              <a:rect l="l" t="t" r="r" b="b"/>
              <a:pathLst>
                <a:path w="13225" h="14806" extrusionOk="0">
                  <a:moveTo>
                    <a:pt x="12586" y="1"/>
                  </a:moveTo>
                  <a:cubicBezTo>
                    <a:pt x="4687" y="1"/>
                    <a:pt x="1" y="3317"/>
                    <a:pt x="1" y="7403"/>
                  </a:cubicBezTo>
                  <a:cubicBezTo>
                    <a:pt x="1" y="11493"/>
                    <a:pt x="4687" y="14806"/>
                    <a:pt x="12586" y="14806"/>
                  </a:cubicBezTo>
                  <a:lnTo>
                    <a:pt x="13225" y="14806"/>
                  </a:lnTo>
                  <a:lnTo>
                    <a:pt x="1322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g12344d739ed_3_755"/>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Power Model</a:t>
            </a:r>
            <a:endParaRPr/>
          </a:p>
        </p:txBody>
      </p:sp>
      <p:pic>
        <p:nvPicPr>
          <p:cNvPr id="1207" name="Google Shape;1207;g12344d739ed_3_755"/>
          <p:cNvPicPr preferRelativeResize="0"/>
          <p:nvPr/>
        </p:nvPicPr>
        <p:blipFill>
          <a:blip r:embed="rId3">
            <a:alphaModFix/>
          </a:blip>
          <a:stretch>
            <a:fillRect/>
          </a:stretch>
        </p:blipFill>
        <p:spPr>
          <a:xfrm>
            <a:off x="2389723" y="1632550"/>
            <a:ext cx="4346201" cy="2999924"/>
          </a:xfrm>
          <a:prstGeom prst="rect">
            <a:avLst/>
          </a:prstGeom>
          <a:noFill/>
          <a:ln>
            <a:noFill/>
          </a:ln>
        </p:spPr>
      </p:pic>
      <p:sp>
        <p:nvSpPr>
          <p:cNvPr id="1208" name="Google Shape;1208;g12344d739ed_3_755"/>
          <p:cNvSpPr txBox="1"/>
          <p:nvPr/>
        </p:nvSpPr>
        <p:spPr>
          <a:xfrm>
            <a:off x="759250" y="1086750"/>
            <a:ext cx="5754000" cy="477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900">
                <a:latin typeface="Kanit ExtraLight"/>
                <a:ea typeface="Kanit ExtraLight"/>
                <a:cs typeface="Kanit ExtraLight"/>
                <a:sym typeface="Kanit ExtraLight"/>
              </a:rPr>
              <a:t>Add rain and snow with square root transformation</a:t>
            </a:r>
            <a:endParaRPr sz="1900">
              <a:latin typeface="Kanit ExtraLight"/>
              <a:ea typeface="Kanit ExtraLight"/>
              <a:cs typeface="Kanit ExtraLight"/>
              <a:sym typeface="Kanit ExtraLight"/>
            </a:endParaRPr>
          </a:p>
        </p:txBody>
      </p:sp>
      <p:pic>
        <p:nvPicPr>
          <p:cNvPr id="1209" name="Google Shape;1209;g12344d739ed_3_755"/>
          <p:cNvPicPr preferRelativeResize="0"/>
          <p:nvPr/>
        </p:nvPicPr>
        <p:blipFill>
          <a:blip r:embed="rId4">
            <a:alphaModFix/>
          </a:blip>
          <a:stretch>
            <a:fillRect/>
          </a:stretch>
        </p:blipFill>
        <p:spPr>
          <a:xfrm>
            <a:off x="3913650" y="4701275"/>
            <a:ext cx="516050" cy="387050"/>
          </a:xfrm>
          <a:prstGeom prst="rect">
            <a:avLst/>
          </a:prstGeom>
          <a:noFill/>
          <a:ln>
            <a:noFill/>
          </a:ln>
        </p:spPr>
      </p:pic>
      <p:pic>
        <p:nvPicPr>
          <p:cNvPr id="1210" name="Google Shape;1210;g12344d739ed_3_755"/>
          <p:cNvPicPr preferRelativeResize="0"/>
          <p:nvPr/>
        </p:nvPicPr>
        <p:blipFill>
          <a:blip r:embed="rId5">
            <a:alphaModFix/>
          </a:blip>
          <a:stretch>
            <a:fillRect/>
          </a:stretch>
        </p:blipFill>
        <p:spPr>
          <a:xfrm>
            <a:off x="5052375" y="4701275"/>
            <a:ext cx="424160" cy="387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g1236ef258ec_3_14"/>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Final Model</a:t>
            </a:r>
            <a:endParaRPr/>
          </a:p>
        </p:txBody>
      </p:sp>
      <p:pic>
        <p:nvPicPr>
          <p:cNvPr id="1216" name="Google Shape;1216;g1236ef258ec_3_14"/>
          <p:cNvPicPr preferRelativeResize="0"/>
          <p:nvPr/>
        </p:nvPicPr>
        <p:blipFill>
          <a:blip r:embed="rId3">
            <a:alphaModFix/>
          </a:blip>
          <a:stretch>
            <a:fillRect/>
          </a:stretch>
        </p:blipFill>
        <p:spPr>
          <a:xfrm>
            <a:off x="633850" y="1379525"/>
            <a:ext cx="7876298" cy="2245525"/>
          </a:xfrm>
          <a:prstGeom prst="rect">
            <a:avLst/>
          </a:prstGeom>
          <a:noFill/>
          <a:ln>
            <a:noFill/>
          </a:ln>
        </p:spPr>
      </p:pic>
      <p:sp>
        <p:nvSpPr>
          <p:cNvPr id="1217" name="Google Shape;1217;g1236ef258ec_3_14"/>
          <p:cNvSpPr/>
          <p:nvPr/>
        </p:nvSpPr>
        <p:spPr>
          <a:xfrm>
            <a:off x="6950450" y="1384575"/>
            <a:ext cx="1559700" cy="22455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g1236ef258ec_3_14"/>
          <p:cNvGrpSpPr/>
          <p:nvPr/>
        </p:nvGrpSpPr>
        <p:grpSpPr>
          <a:xfrm>
            <a:off x="5782788" y="459822"/>
            <a:ext cx="334003" cy="478214"/>
            <a:chOff x="1591126" y="3975938"/>
            <a:chExt cx="366352" cy="524530"/>
          </a:xfrm>
        </p:grpSpPr>
        <p:sp>
          <p:nvSpPr>
            <p:cNvPr id="1219" name="Google Shape;1219;g1236ef258ec_3_14"/>
            <p:cNvSpPr/>
            <p:nvPr/>
          </p:nvSpPr>
          <p:spPr>
            <a:xfrm>
              <a:off x="1753886" y="3975938"/>
              <a:ext cx="126053" cy="128034"/>
            </a:xfrm>
            <a:custGeom>
              <a:avLst/>
              <a:gdLst/>
              <a:ahLst/>
              <a:cxnLst/>
              <a:rect l="l" t="t" r="r" b="b"/>
              <a:pathLst>
                <a:path w="5918" h="6011" extrusionOk="0">
                  <a:moveTo>
                    <a:pt x="962" y="1"/>
                  </a:moveTo>
                  <a:lnTo>
                    <a:pt x="0" y="6011"/>
                  </a:lnTo>
                  <a:lnTo>
                    <a:pt x="5918" y="5049"/>
                  </a:lnTo>
                  <a:lnTo>
                    <a:pt x="591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g1236ef258ec_3_14"/>
            <p:cNvSpPr/>
            <p:nvPr/>
          </p:nvSpPr>
          <p:spPr>
            <a:xfrm>
              <a:off x="1668725" y="3975938"/>
              <a:ext cx="105669" cy="128034"/>
            </a:xfrm>
            <a:custGeom>
              <a:avLst/>
              <a:gdLst/>
              <a:ahLst/>
              <a:cxnLst/>
              <a:rect l="l" t="t" r="r" b="b"/>
              <a:pathLst>
                <a:path w="4961" h="6011" extrusionOk="0">
                  <a:moveTo>
                    <a:pt x="1" y="1"/>
                  </a:moveTo>
                  <a:lnTo>
                    <a:pt x="1" y="5049"/>
                  </a:lnTo>
                  <a:lnTo>
                    <a:pt x="4960" y="6011"/>
                  </a:lnTo>
                  <a:lnTo>
                    <a:pt x="496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g1236ef258ec_3_14"/>
            <p:cNvSpPr/>
            <p:nvPr/>
          </p:nvSpPr>
          <p:spPr>
            <a:xfrm>
              <a:off x="1753886" y="4372285"/>
              <a:ext cx="126053" cy="128183"/>
            </a:xfrm>
            <a:custGeom>
              <a:avLst/>
              <a:gdLst/>
              <a:ahLst/>
              <a:cxnLst/>
              <a:rect l="l" t="t" r="r" b="b"/>
              <a:pathLst>
                <a:path w="5918" h="6018" extrusionOk="0">
                  <a:moveTo>
                    <a:pt x="0" y="0"/>
                  </a:moveTo>
                  <a:lnTo>
                    <a:pt x="962" y="6018"/>
                  </a:lnTo>
                  <a:lnTo>
                    <a:pt x="5918" y="6018"/>
                  </a:lnTo>
                  <a:lnTo>
                    <a:pt x="5918" y="962"/>
                  </a:lnTo>
                  <a:lnTo>
                    <a:pt x="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g1236ef258ec_3_14"/>
            <p:cNvSpPr/>
            <p:nvPr/>
          </p:nvSpPr>
          <p:spPr>
            <a:xfrm>
              <a:off x="1668725" y="4372285"/>
              <a:ext cx="105669" cy="128183"/>
            </a:xfrm>
            <a:custGeom>
              <a:avLst/>
              <a:gdLst/>
              <a:ahLst/>
              <a:cxnLst/>
              <a:rect l="l" t="t" r="r" b="b"/>
              <a:pathLst>
                <a:path w="4961" h="6018" extrusionOk="0">
                  <a:moveTo>
                    <a:pt x="4960" y="0"/>
                  </a:moveTo>
                  <a:lnTo>
                    <a:pt x="1" y="962"/>
                  </a:lnTo>
                  <a:lnTo>
                    <a:pt x="1" y="6018"/>
                  </a:lnTo>
                  <a:lnTo>
                    <a:pt x="4960" y="6018"/>
                  </a:lnTo>
                  <a:lnTo>
                    <a:pt x="496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g1236ef258ec_3_14"/>
            <p:cNvSpPr/>
            <p:nvPr/>
          </p:nvSpPr>
          <p:spPr>
            <a:xfrm>
              <a:off x="1591126" y="4111007"/>
              <a:ext cx="49011" cy="30757"/>
            </a:xfrm>
            <a:custGeom>
              <a:avLst/>
              <a:gdLst/>
              <a:ahLst/>
              <a:cxnLst/>
              <a:rect l="l" t="t" r="r" b="b"/>
              <a:pathLst>
                <a:path w="2301" h="1444" extrusionOk="0">
                  <a:moveTo>
                    <a:pt x="0" y="1"/>
                  </a:moveTo>
                  <a:lnTo>
                    <a:pt x="0" y="1443"/>
                  </a:lnTo>
                  <a:lnTo>
                    <a:pt x="2301" y="1443"/>
                  </a:lnTo>
                  <a:lnTo>
                    <a:pt x="230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g1236ef258ec_3_14"/>
            <p:cNvSpPr/>
            <p:nvPr/>
          </p:nvSpPr>
          <p:spPr>
            <a:xfrm>
              <a:off x="1908531" y="4222795"/>
              <a:ext cx="48947" cy="30757"/>
            </a:xfrm>
            <a:custGeom>
              <a:avLst/>
              <a:gdLst/>
              <a:ahLst/>
              <a:cxnLst/>
              <a:rect l="l" t="t" r="r" b="b"/>
              <a:pathLst>
                <a:path w="2298" h="1444" extrusionOk="0">
                  <a:moveTo>
                    <a:pt x="0" y="1"/>
                  </a:moveTo>
                  <a:lnTo>
                    <a:pt x="0" y="1443"/>
                  </a:lnTo>
                  <a:lnTo>
                    <a:pt x="2297" y="1443"/>
                  </a:lnTo>
                  <a:lnTo>
                    <a:pt x="229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g1236ef258ec_3_14"/>
            <p:cNvSpPr/>
            <p:nvPr/>
          </p:nvSpPr>
          <p:spPr>
            <a:xfrm>
              <a:off x="1591126" y="4176401"/>
              <a:ext cx="49011" cy="30757"/>
            </a:xfrm>
            <a:custGeom>
              <a:avLst/>
              <a:gdLst/>
              <a:ahLst/>
              <a:cxnLst/>
              <a:rect l="l" t="t" r="r" b="b"/>
              <a:pathLst>
                <a:path w="2301" h="1444" extrusionOk="0">
                  <a:moveTo>
                    <a:pt x="0" y="1"/>
                  </a:moveTo>
                  <a:lnTo>
                    <a:pt x="0" y="1444"/>
                  </a:lnTo>
                  <a:lnTo>
                    <a:pt x="2301" y="1444"/>
                  </a:lnTo>
                  <a:lnTo>
                    <a:pt x="230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g1236ef258ec_3_14"/>
            <p:cNvSpPr/>
            <p:nvPr/>
          </p:nvSpPr>
          <p:spPr>
            <a:xfrm>
              <a:off x="1753886" y="4083465"/>
              <a:ext cx="175150" cy="309319"/>
            </a:xfrm>
            <a:custGeom>
              <a:avLst/>
              <a:gdLst/>
              <a:ahLst/>
              <a:cxnLst/>
              <a:rect l="l" t="t" r="r" b="b"/>
              <a:pathLst>
                <a:path w="8223" h="14522" extrusionOk="0">
                  <a:moveTo>
                    <a:pt x="962" y="1"/>
                  </a:moveTo>
                  <a:lnTo>
                    <a:pt x="0" y="5964"/>
                  </a:lnTo>
                  <a:lnTo>
                    <a:pt x="962" y="14521"/>
                  </a:lnTo>
                  <a:lnTo>
                    <a:pt x="8222" y="14521"/>
                  </a:lnTo>
                  <a:lnTo>
                    <a:pt x="822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g1236ef258ec_3_14"/>
            <p:cNvSpPr/>
            <p:nvPr/>
          </p:nvSpPr>
          <p:spPr>
            <a:xfrm>
              <a:off x="1619626" y="4083465"/>
              <a:ext cx="154766" cy="309319"/>
            </a:xfrm>
            <a:custGeom>
              <a:avLst/>
              <a:gdLst/>
              <a:ahLst/>
              <a:cxnLst/>
              <a:rect l="l" t="t" r="r" b="b"/>
              <a:pathLst>
                <a:path w="7266" h="14522" extrusionOk="0">
                  <a:moveTo>
                    <a:pt x="1" y="1"/>
                  </a:moveTo>
                  <a:lnTo>
                    <a:pt x="1" y="14521"/>
                  </a:lnTo>
                  <a:lnTo>
                    <a:pt x="7265" y="14521"/>
                  </a:lnTo>
                  <a:lnTo>
                    <a:pt x="726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g1236ef258ec_3_14"/>
            <p:cNvSpPr/>
            <p:nvPr/>
          </p:nvSpPr>
          <p:spPr>
            <a:xfrm>
              <a:off x="1753716" y="4157571"/>
              <a:ext cx="114999" cy="161135"/>
            </a:xfrm>
            <a:custGeom>
              <a:avLst/>
              <a:gdLst/>
              <a:ahLst/>
              <a:cxnLst/>
              <a:rect l="l" t="t" r="r" b="b"/>
              <a:pathLst>
                <a:path w="5399" h="7565" extrusionOk="0">
                  <a:moveTo>
                    <a:pt x="2782" y="1"/>
                  </a:moveTo>
                  <a:cubicBezTo>
                    <a:pt x="2172" y="1"/>
                    <a:pt x="1563" y="233"/>
                    <a:pt x="1097" y="696"/>
                  </a:cubicBezTo>
                  <a:lnTo>
                    <a:pt x="962" y="831"/>
                  </a:lnTo>
                  <a:lnTo>
                    <a:pt x="0" y="3063"/>
                  </a:lnTo>
                  <a:lnTo>
                    <a:pt x="962" y="7564"/>
                  </a:lnTo>
                  <a:lnTo>
                    <a:pt x="4460" y="4067"/>
                  </a:lnTo>
                  <a:cubicBezTo>
                    <a:pt x="5399" y="3136"/>
                    <a:pt x="5399" y="1631"/>
                    <a:pt x="4464" y="696"/>
                  </a:cubicBezTo>
                  <a:cubicBezTo>
                    <a:pt x="4000" y="233"/>
                    <a:pt x="3391" y="1"/>
                    <a:pt x="278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g1236ef258ec_3_14"/>
            <p:cNvSpPr/>
            <p:nvPr/>
          </p:nvSpPr>
          <p:spPr>
            <a:xfrm>
              <a:off x="1680036" y="4157571"/>
              <a:ext cx="94274" cy="161049"/>
            </a:xfrm>
            <a:custGeom>
              <a:avLst/>
              <a:gdLst/>
              <a:ahLst/>
              <a:cxnLst/>
              <a:rect l="l" t="t" r="r" b="b"/>
              <a:pathLst>
                <a:path w="4426" h="7561" extrusionOk="0">
                  <a:moveTo>
                    <a:pt x="2614" y="1"/>
                  </a:moveTo>
                  <a:cubicBezTo>
                    <a:pt x="2004" y="1"/>
                    <a:pt x="1395" y="233"/>
                    <a:pt x="932" y="696"/>
                  </a:cubicBezTo>
                  <a:cubicBezTo>
                    <a:pt x="1" y="1624"/>
                    <a:pt x="1" y="3136"/>
                    <a:pt x="932" y="4063"/>
                  </a:cubicBezTo>
                  <a:lnTo>
                    <a:pt x="4425" y="7560"/>
                  </a:lnTo>
                  <a:lnTo>
                    <a:pt x="4425" y="827"/>
                  </a:lnTo>
                  <a:lnTo>
                    <a:pt x="4298" y="696"/>
                  </a:lnTo>
                  <a:cubicBezTo>
                    <a:pt x="3833" y="233"/>
                    <a:pt x="3223" y="1"/>
                    <a:pt x="26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30" name="Google Shape;1230;g1236ef258ec_3_14"/>
          <p:cNvSpPr txBox="1"/>
          <p:nvPr/>
        </p:nvSpPr>
        <p:spPr>
          <a:xfrm>
            <a:off x="2303900" y="3826325"/>
            <a:ext cx="529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Kanit"/>
                <a:ea typeface="Kanit"/>
                <a:cs typeface="Kanit"/>
                <a:sym typeface="Kanit"/>
              </a:rPr>
              <a:t>Prediction power </a:t>
            </a:r>
            <a:r>
              <a:rPr lang="en" b="1">
                <a:solidFill>
                  <a:schemeClr val="dk2"/>
                </a:solidFill>
                <a:latin typeface="Kanit"/>
                <a:ea typeface="Kanit"/>
                <a:cs typeface="Kanit"/>
                <a:sym typeface="Kanit"/>
              </a:rPr>
              <a:t>increased</a:t>
            </a:r>
            <a:r>
              <a:rPr lang="en" b="1">
                <a:latin typeface="Kanit"/>
                <a:ea typeface="Kanit"/>
                <a:cs typeface="Kanit"/>
                <a:sym typeface="Kanit"/>
              </a:rPr>
              <a:t> from .662 to .743!</a:t>
            </a:r>
            <a:endParaRPr b="1">
              <a:latin typeface="Kanit"/>
              <a:ea typeface="Kanit"/>
              <a:cs typeface="Kanit"/>
              <a:sym typeface="Kanit"/>
            </a:endParaRPr>
          </a:p>
        </p:txBody>
      </p:sp>
      <p:grpSp>
        <p:nvGrpSpPr>
          <p:cNvPr id="1231" name="Google Shape;1231;g1236ef258ec_3_14"/>
          <p:cNvGrpSpPr/>
          <p:nvPr/>
        </p:nvGrpSpPr>
        <p:grpSpPr>
          <a:xfrm>
            <a:off x="1656998" y="3868750"/>
            <a:ext cx="524597" cy="315368"/>
            <a:chOff x="4149712" y="1952628"/>
            <a:chExt cx="524597" cy="315368"/>
          </a:xfrm>
        </p:grpSpPr>
        <p:sp>
          <p:nvSpPr>
            <p:cNvPr id="1232" name="Google Shape;1232;g1236ef258ec_3_14"/>
            <p:cNvSpPr/>
            <p:nvPr/>
          </p:nvSpPr>
          <p:spPr>
            <a:xfrm>
              <a:off x="4474324" y="1984514"/>
              <a:ext cx="83943" cy="251851"/>
            </a:xfrm>
            <a:custGeom>
              <a:avLst/>
              <a:gdLst/>
              <a:ahLst/>
              <a:cxnLst/>
              <a:rect l="l" t="t" r="r" b="b"/>
              <a:pathLst>
                <a:path w="3941" h="11824" extrusionOk="0">
                  <a:moveTo>
                    <a:pt x="963" y="0"/>
                  </a:moveTo>
                  <a:lnTo>
                    <a:pt x="1" y="5910"/>
                  </a:lnTo>
                  <a:lnTo>
                    <a:pt x="963" y="11824"/>
                  </a:lnTo>
                  <a:cubicBezTo>
                    <a:pt x="963" y="11824"/>
                    <a:pt x="3941" y="11062"/>
                    <a:pt x="3941" y="5910"/>
                  </a:cubicBezTo>
                  <a:cubicBezTo>
                    <a:pt x="3941" y="758"/>
                    <a:pt x="963" y="0"/>
                    <a:pt x="9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g1236ef258ec_3_14"/>
            <p:cNvSpPr/>
            <p:nvPr/>
          </p:nvSpPr>
          <p:spPr>
            <a:xfrm>
              <a:off x="4616267" y="2094890"/>
              <a:ext cx="58043" cy="30757"/>
            </a:xfrm>
            <a:custGeom>
              <a:avLst/>
              <a:gdLst/>
              <a:ahLst/>
              <a:cxnLst/>
              <a:rect l="l" t="t" r="r" b="b"/>
              <a:pathLst>
                <a:path w="2725" h="1444" extrusionOk="0">
                  <a:moveTo>
                    <a:pt x="1" y="1"/>
                  </a:moveTo>
                  <a:lnTo>
                    <a:pt x="1" y="1444"/>
                  </a:lnTo>
                  <a:lnTo>
                    <a:pt x="2725" y="1444"/>
                  </a:lnTo>
                  <a:lnTo>
                    <a:pt x="272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g1236ef258ec_3_14"/>
            <p:cNvSpPr/>
            <p:nvPr/>
          </p:nvSpPr>
          <p:spPr>
            <a:xfrm>
              <a:off x="4592752" y="1981319"/>
              <a:ext cx="62792" cy="62707"/>
            </a:xfrm>
            <a:custGeom>
              <a:avLst/>
              <a:gdLst/>
              <a:ahLst/>
              <a:cxnLst/>
              <a:rect l="l" t="t" r="r" b="b"/>
              <a:pathLst>
                <a:path w="2948" h="2944" extrusionOk="0">
                  <a:moveTo>
                    <a:pt x="1924" y="0"/>
                  </a:moveTo>
                  <a:lnTo>
                    <a:pt x="0" y="1924"/>
                  </a:lnTo>
                  <a:lnTo>
                    <a:pt x="1020" y="2944"/>
                  </a:lnTo>
                  <a:lnTo>
                    <a:pt x="2948" y="1020"/>
                  </a:lnTo>
                  <a:lnTo>
                    <a:pt x="192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g1236ef258ec_3_14"/>
            <p:cNvSpPr/>
            <p:nvPr/>
          </p:nvSpPr>
          <p:spPr>
            <a:xfrm>
              <a:off x="4592667" y="2176597"/>
              <a:ext cx="62792" cy="62814"/>
            </a:xfrm>
            <a:custGeom>
              <a:avLst/>
              <a:gdLst/>
              <a:ahLst/>
              <a:cxnLst/>
              <a:rect l="l" t="t" r="r" b="b"/>
              <a:pathLst>
                <a:path w="2948" h="2949" extrusionOk="0">
                  <a:moveTo>
                    <a:pt x="1020" y="1"/>
                  </a:moveTo>
                  <a:lnTo>
                    <a:pt x="1" y="1020"/>
                  </a:lnTo>
                  <a:lnTo>
                    <a:pt x="1928" y="2948"/>
                  </a:lnTo>
                  <a:lnTo>
                    <a:pt x="2948" y="1925"/>
                  </a:lnTo>
                  <a:lnTo>
                    <a:pt x="102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g1236ef258ec_3_14"/>
            <p:cNvSpPr/>
            <p:nvPr/>
          </p:nvSpPr>
          <p:spPr>
            <a:xfrm>
              <a:off x="4410892" y="1952628"/>
              <a:ext cx="83943" cy="315368"/>
            </a:xfrm>
            <a:custGeom>
              <a:avLst/>
              <a:gdLst/>
              <a:ahLst/>
              <a:cxnLst/>
              <a:rect l="l" t="t" r="r" b="b"/>
              <a:pathLst>
                <a:path w="3941" h="14806" extrusionOk="0">
                  <a:moveTo>
                    <a:pt x="967" y="1"/>
                  </a:moveTo>
                  <a:lnTo>
                    <a:pt x="1" y="7403"/>
                  </a:lnTo>
                  <a:lnTo>
                    <a:pt x="967" y="14806"/>
                  </a:lnTo>
                  <a:lnTo>
                    <a:pt x="3941" y="14806"/>
                  </a:lnTo>
                  <a:lnTo>
                    <a:pt x="394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g1236ef258ec_3_14"/>
            <p:cNvSpPr/>
            <p:nvPr/>
          </p:nvSpPr>
          <p:spPr>
            <a:xfrm>
              <a:off x="4149712" y="1952628"/>
              <a:ext cx="281693" cy="315368"/>
            </a:xfrm>
            <a:custGeom>
              <a:avLst/>
              <a:gdLst/>
              <a:ahLst/>
              <a:cxnLst/>
              <a:rect l="l" t="t" r="r" b="b"/>
              <a:pathLst>
                <a:path w="13225" h="14806" extrusionOk="0">
                  <a:moveTo>
                    <a:pt x="12586" y="1"/>
                  </a:moveTo>
                  <a:cubicBezTo>
                    <a:pt x="4687" y="1"/>
                    <a:pt x="1" y="3317"/>
                    <a:pt x="1" y="7403"/>
                  </a:cubicBezTo>
                  <a:cubicBezTo>
                    <a:pt x="1" y="11493"/>
                    <a:pt x="4687" y="14806"/>
                    <a:pt x="12586" y="14806"/>
                  </a:cubicBezTo>
                  <a:lnTo>
                    <a:pt x="13225" y="14806"/>
                  </a:lnTo>
                  <a:lnTo>
                    <a:pt x="1322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grpSp>
        <p:nvGrpSpPr>
          <p:cNvPr id="1053" name="Google Shape;1053;g12344d739ed_3_562"/>
          <p:cNvGrpSpPr/>
          <p:nvPr/>
        </p:nvGrpSpPr>
        <p:grpSpPr>
          <a:xfrm>
            <a:off x="43636" y="3903699"/>
            <a:ext cx="2291685" cy="695697"/>
            <a:chOff x="1282025" y="2872613"/>
            <a:chExt cx="671025" cy="203700"/>
          </a:xfrm>
        </p:grpSpPr>
        <p:sp>
          <p:nvSpPr>
            <p:cNvPr id="1054" name="Google Shape;1054;g12344d739ed_3_562"/>
            <p:cNvSpPr/>
            <p:nvPr/>
          </p:nvSpPr>
          <p:spPr>
            <a:xfrm>
              <a:off x="1324575" y="2872613"/>
              <a:ext cx="592000" cy="203700"/>
            </a:xfrm>
            <a:custGeom>
              <a:avLst/>
              <a:gdLst/>
              <a:ahLst/>
              <a:cxnLst/>
              <a:rect l="l" t="t" r="r" b="b"/>
              <a:pathLst>
                <a:path w="23680" h="8148" extrusionOk="0">
                  <a:moveTo>
                    <a:pt x="12204" y="0"/>
                  </a:moveTo>
                  <a:cubicBezTo>
                    <a:pt x="7920" y="0"/>
                    <a:pt x="6202" y="3437"/>
                    <a:pt x="6202" y="3437"/>
                  </a:cubicBezTo>
                  <a:cubicBezTo>
                    <a:pt x="6202" y="3437"/>
                    <a:pt x="305" y="3558"/>
                    <a:pt x="1" y="8148"/>
                  </a:cubicBezTo>
                  <a:lnTo>
                    <a:pt x="23679" y="8148"/>
                  </a:lnTo>
                  <a:cubicBezTo>
                    <a:pt x="23679" y="8148"/>
                    <a:pt x="23115" y="4566"/>
                    <a:pt x="19804" y="4566"/>
                  </a:cubicBezTo>
                  <a:cubicBezTo>
                    <a:pt x="19429" y="4566"/>
                    <a:pt x="19020" y="4611"/>
                    <a:pt x="18573" y="4713"/>
                  </a:cubicBezTo>
                  <a:cubicBezTo>
                    <a:pt x="18573" y="4713"/>
                    <a:pt x="16840" y="93"/>
                    <a:pt x="12372" y="2"/>
                  </a:cubicBezTo>
                  <a:cubicBezTo>
                    <a:pt x="12316" y="1"/>
                    <a:pt x="12260" y="0"/>
                    <a:pt x="122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g12344d739ed_3_562"/>
            <p:cNvSpPr/>
            <p:nvPr/>
          </p:nvSpPr>
          <p:spPr>
            <a:xfrm>
              <a:off x="1282025" y="3076288"/>
              <a:ext cx="671025" cy="25"/>
            </a:xfrm>
            <a:custGeom>
              <a:avLst/>
              <a:gdLst/>
              <a:ahLst/>
              <a:cxnLst/>
              <a:rect l="l" t="t" r="r" b="b"/>
              <a:pathLst>
                <a:path w="26841" h="1" fill="none" extrusionOk="0">
                  <a:moveTo>
                    <a:pt x="1" y="1"/>
                  </a:moveTo>
                  <a:lnTo>
                    <a:pt x="26840" y="1"/>
                  </a:lnTo>
                </a:path>
              </a:pathLst>
            </a:custGeom>
            <a:solidFill>
              <a:schemeClr val="accent5"/>
            </a:solidFill>
            <a:ln w="9525" cap="flat" cmpd="sng">
              <a:solidFill>
                <a:srgbClr val="CFBF8B"/>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6" name="Google Shape;1056;g12344d739ed_3_562"/>
          <p:cNvSpPr txBox="1">
            <a:spLocks noGrp="1"/>
          </p:cNvSpPr>
          <p:nvPr>
            <p:ph type="title"/>
          </p:nvPr>
        </p:nvSpPr>
        <p:spPr>
          <a:xfrm>
            <a:off x="713225" y="372390"/>
            <a:ext cx="7699200" cy="478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Research Context</a:t>
            </a:r>
            <a:endParaRPr/>
          </a:p>
        </p:txBody>
      </p:sp>
      <p:pic>
        <p:nvPicPr>
          <p:cNvPr id="1057" name="Google Shape;1057;g12344d739ed_3_562"/>
          <p:cNvPicPr preferRelativeResize="0"/>
          <p:nvPr/>
        </p:nvPicPr>
        <p:blipFill>
          <a:blip r:embed="rId3">
            <a:alphaModFix/>
          </a:blip>
          <a:stretch>
            <a:fillRect/>
          </a:stretch>
        </p:blipFill>
        <p:spPr>
          <a:xfrm>
            <a:off x="1110850" y="1312900"/>
            <a:ext cx="3497100" cy="1967100"/>
          </a:xfrm>
          <a:prstGeom prst="roundRect">
            <a:avLst>
              <a:gd name="adj" fmla="val 16667"/>
            </a:avLst>
          </a:prstGeom>
          <a:noFill/>
          <a:ln>
            <a:noFill/>
          </a:ln>
        </p:spPr>
      </p:pic>
      <p:sp>
        <p:nvSpPr>
          <p:cNvPr id="1058" name="Google Shape;1058;g12344d739ed_3_562"/>
          <p:cNvSpPr txBox="1">
            <a:spLocks noGrp="1"/>
          </p:cNvSpPr>
          <p:nvPr>
            <p:ph type="subTitle" idx="4294967295"/>
          </p:nvPr>
        </p:nvSpPr>
        <p:spPr>
          <a:xfrm>
            <a:off x="1054063" y="3420738"/>
            <a:ext cx="3446400" cy="34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1"/>
              </a:buClr>
              <a:buSzPts val="1600"/>
              <a:buFont typeface="Kanit ExtraLight"/>
              <a:buNone/>
            </a:pPr>
            <a:r>
              <a:rPr lang="en" sz="2000">
                <a:solidFill>
                  <a:schemeClr val="accent2"/>
                </a:solidFill>
                <a:latin typeface="Bree Serif"/>
                <a:ea typeface="Bree Serif"/>
                <a:cs typeface="Bree Serif"/>
                <a:sym typeface="Bree Serif"/>
              </a:rPr>
              <a:t>Ddareungi</a:t>
            </a:r>
            <a:endParaRPr sz="2000" b="0" i="0" u="none" strike="noStrike" cap="none">
              <a:solidFill>
                <a:schemeClr val="accent2"/>
              </a:solidFill>
              <a:latin typeface="Bree Serif"/>
              <a:ea typeface="Bree Serif"/>
              <a:cs typeface="Bree Serif"/>
              <a:sym typeface="Bree Serif"/>
            </a:endParaRPr>
          </a:p>
        </p:txBody>
      </p:sp>
      <p:sp>
        <p:nvSpPr>
          <p:cNvPr id="1059" name="Google Shape;1059;g12344d739ed_3_562"/>
          <p:cNvSpPr txBox="1">
            <a:spLocks noGrp="1"/>
          </p:cNvSpPr>
          <p:nvPr>
            <p:ph type="subTitle" idx="4294967295"/>
          </p:nvPr>
        </p:nvSpPr>
        <p:spPr>
          <a:xfrm>
            <a:off x="5043462" y="1231025"/>
            <a:ext cx="3287100" cy="57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a:t>How many bikes to provide?</a:t>
            </a:r>
            <a:endParaRPr sz="2000"/>
          </a:p>
          <a:p>
            <a:pPr marL="0" lvl="0" indent="0" algn="l" rtl="0">
              <a:lnSpc>
                <a:spcPct val="100000"/>
              </a:lnSpc>
              <a:spcBef>
                <a:spcPts val="1600"/>
              </a:spcBef>
              <a:spcAft>
                <a:spcPts val="0"/>
              </a:spcAft>
              <a:buNone/>
            </a:pPr>
            <a:endParaRPr/>
          </a:p>
          <a:p>
            <a:pPr marL="0" lvl="0" indent="0" algn="l" rtl="0">
              <a:lnSpc>
                <a:spcPct val="100000"/>
              </a:lnSpc>
              <a:spcBef>
                <a:spcPts val="1600"/>
              </a:spcBef>
              <a:spcAft>
                <a:spcPts val="0"/>
              </a:spcAft>
              <a:buSzPts val="1600"/>
              <a:buNone/>
            </a:pPr>
            <a:endParaRPr/>
          </a:p>
          <a:p>
            <a:pPr marL="0" lvl="0" indent="0" algn="l" rtl="0">
              <a:lnSpc>
                <a:spcPct val="100000"/>
              </a:lnSpc>
              <a:spcBef>
                <a:spcPts val="1600"/>
              </a:spcBef>
              <a:spcAft>
                <a:spcPts val="1600"/>
              </a:spcAft>
              <a:buSzPts val="1600"/>
              <a:buNone/>
            </a:pPr>
            <a:endParaRPr/>
          </a:p>
        </p:txBody>
      </p:sp>
      <p:sp>
        <p:nvSpPr>
          <p:cNvPr id="1060" name="Google Shape;1060;g12344d739ed_3_562"/>
          <p:cNvSpPr txBox="1">
            <a:spLocks noGrp="1"/>
          </p:cNvSpPr>
          <p:nvPr>
            <p:ph type="subTitle" idx="4294967295"/>
          </p:nvPr>
        </p:nvSpPr>
        <p:spPr>
          <a:xfrm>
            <a:off x="4814850" y="2007000"/>
            <a:ext cx="4022700" cy="965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Too few? Shortage :(</a:t>
            </a:r>
            <a:endParaRPr sz="1800"/>
          </a:p>
          <a:p>
            <a:pPr marL="457200" lvl="0" indent="-342900" algn="l" rtl="0">
              <a:lnSpc>
                <a:spcPct val="100000"/>
              </a:lnSpc>
              <a:spcBef>
                <a:spcPts val="0"/>
              </a:spcBef>
              <a:spcAft>
                <a:spcPts val="0"/>
              </a:spcAft>
              <a:buSzPts val="1800"/>
              <a:buChar char="●"/>
            </a:pPr>
            <a:r>
              <a:rPr lang="en" sz="1800"/>
              <a:t>Too many? A waste of resources</a:t>
            </a:r>
            <a:endParaRPr sz="1800"/>
          </a:p>
          <a:p>
            <a:pPr marL="0" lvl="0" indent="0" algn="l" rtl="0">
              <a:lnSpc>
                <a:spcPct val="100000"/>
              </a:lnSpc>
              <a:spcBef>
                <a:spcPts val="1600"/>
              </a:spcBef>
              <a:spcAft>
                <a:spcPts val="1600"/>
              </a:spcAft>
              <a:buNone/>
            </a:pPr>
            <a:endParaRPr sz="1800"/>
          </a:p>
        </p:txBody>
      </p:sp>
      <p:grpSp>
        <p:nvGrpSpPr>
          <p:cNvPr id="1061" name="Google Shape;1061;g12344d739ed_3_562"/>
          <p:cNvGrpSpPr/>
          <p:nvPr/>
        </p:nvGrpSpPr>
        <p:grpSpPr>
          <a:xfrm>
            <a:off x="6150931" y="3483830"/>
            <a:ext cx="1072134" cy="1321855"/>
            <a:chOff x="1551613" y="3322103"/>
            <a:chExt cx="425433" cy="524525"/>
          </a:xfrm>
        </p:grpSpPr>
        <p:sp>
          <p:nvSpPr>
            <p:cNvPr id="1062" name="Google Shape;1062;g12344d739ed_3_562"/>
            <p:cNvSpPr/>
            <p:nvPr/>
          </p:nvSpPr>
          <p:spPr>
            <a:xfrm>
              <a:off x="1743790" y="3324553"/>
              <a:ext cx="233256" cy="274067"/>
            </a:xfrm>
            <a:custGeom>
              <a:avLst/>
              <a:gdLst/>
              <a:ahLst/>
              <a:cxnLst/>
              <a:rect l="l" t="t" r="r" b="b"/>
              <a:pathLst>
                <a:path w="10951" h="12867" extrusionOk="0">
                  <a:moveTo>
                    <a:pt x="2446" y="1"/>
                  </a:moveTo>
                  <a:cubicBezTo>
                    <a:pt x="1962" y="1"/>
                    <a:pt x="1468" y="997"/>
                    <a:pt x="963" y="997"/>
                  </a:cubicBezTo>
                  <a:lnTo>
                    <a:pt x="1" y="6580"/>
                  </a:lnTo>
                  <a:lnTo>
                    <a:pt x="963" y="12867"/>
                  </a:lnTo>
                  <a:lnTo>
                    <a:pt x="10951" y="12867"/>
                  </a:lnTo>
                  <a:lnTo>
                    <a:pt x="10951" y="9874"/>
                  </a:lnTo>
                  <a:cubicBezTo>
                    <a:pt x="10951" y="8046"/>
                    <a:pt x="10462" y="6338"/>
                    <a:pt x="9604" y="4868"/>
                  </a:cubicBezTo>
                  <a:cubicBezTo>
                    <a:pt x="9323" y="4379"/>
                    <a:pt x="8246" y="4822"/>
                    <a:pt x="7884" y="4387"/>
                  </a:cubicBezTo>
                  <a:cubicBezTo>
                    <a:pt x="7573" y="4010"/>
                    <a:pt x="7981" y="2756"/>
                    <a:pt x="7619" y="2429"/>
                  </a:cubicBezTo>
                  <a:cubicBezTo>
                    <a:pt x="6215" y="1171"/>
                    <a:pt x="4449" y="305"/>
                    <a:pt x="2498" y="5"/>
                  </a:cubicBezTo>
                  <a:cubicBezTo>
                    <a:pt x="2481" y="2"/>
                    <a:pt x="2463" y="1"/>
                    <a:pt x="24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g12344d739ed_3_562"/>
            <p:cNvSpPr/>
            <p:nvPr/>
          </p:nvSpPr>
          <p:spPr>
            <a:xfrm>
              <a:off x="1743790" y="3578056"/>
              <a:ext cx="200646" cy="268572"/>
            </a:xfrm>
            <a:custGeom>
              <a:avLst/>
              <a:gdLst/>
              <a:ahLst/>
              <a:cxnLst/>
              <a:rect l="l" t="t" r="r" b="b"/>
              <a:pathLst>
                <a:path w="9420" h="12609" extrusionOk="0">
                  <a:moveTo>
                    <a:pt x="1" y="0"/>
                  </a:moveTo>
                  <a:lnTo>
                    <a:pt x="963" y="12609"/>
                  </a:lnTo>
                  <a:cubicBezTo>
                    <a:pt x="5622" y="12609"/>
                    <a:pt x="9420" y="8815"/>
                    <a:pt x="9420" y="4152"/>
                  </a:cubicBezTo>
                  <a:lnTo>
                    <a:pt x="9420" y="966"/>
                  </a:lnTo>
                  <a:lnTo>
                    <a:pt x="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g12344d739ed_3_562"/>
            <p:cNvSpPr/>
            <p:nvPr/>
          </p:nvSpPr>
          <p:spPr>
            <a:xfrm>
              <a:off x="1584309" y="3578056"/>
              <a:ext cx="180070" cy="268572"/>
            </a:xfrm>
            <a:custGeom>
              <a:avLst/>
              <a:gdLst/>
              <a:ahLst/>
              <a:cxnLst/>
              <a:rect l="l" t="t" r="r" b="b"/>
              <a:pathLst>
                <a:path w="8454" h="12609" extrusionOk="0">
                  <a:moveTo>
                    <a:pt x="8454" y="0"/>
                  </a:moveTo>
                  <a:lnTo>
                    <a:pt x="1" y="966"/>
                  </a:lnTo>
                  <a:lnTo>
                    <a:pt x="1" y="4156"/>
                  </a:lnTo>
                  <a:cubicBezTo>
                    <a:pt x="1" y="8815"/>
                    <a:pt x="3794" y="12609"/>
                    <a:pt x="8454" y="12609"/>
                  </a:cubicBezTo>
                  <a:lnTo>
                    <a:pt x="84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g12344d739ed_3_562"/>
            <p:cNvSpPr/>
            <p:nvPr/>
          </p:nvSpPr>
          <p:spPr>
            <a:xfrm>
              <a:off x="1551613" y="3324467"/>
              <a:ext cx="212766" cy="274088"/>
            </a:xfrm>
            <a:custGeom>
              <a:avLst/>
              <a:gdLst/>
              <a:ahLst/>
              <a:cxnLst/>
              <a:rect l="l" t="t" r="r" b="b"/>
              <a:pathLst>
                <a:path w="9989" h="12868" extrusionOk="0">
                  <a:moveTo>
                    <a:pt x="8511" y="1"/>
                  </a:moveTo>
                  <a:cubicBezTo>
                    <a:pt x="8493" y="1"/>
                    <a:pt x="8475" y="2"/>
                    <a:pt x="8457" y="5"/>
                  </a:cubicBezTo>
                  <a:cubicBezTo>
                    <a:pt x="6503" y="309"/>
                    <a:pt x="4737" y="1171"/>
                    <a:pt x="3332" y="2429"/>
                  </a:cubicBezTo>
                  <a:cubicBezTo>
                    <a:pt x="2944" y="2775"/>
                    <a:pt x="3490" y="3845"/>
                    <a:pt x="3159" y="4249"/>
                  </a:cubicBezTo>
                  <a:cubicBezTo>
                    <a:pt x="2836" y="4641"/>
                    <a:pt x="1640" y="4372"/>
                    <a:pt x="1374" y="4814"/>
                  </a:cubicBezTo>
                  <a:cubicBezTo>
                    <a:pt x="501" y="6299"/>
                    <a:pt x="1" y="8027"/>
                    <a:pt x="1" y="9878"/>
                  </a:cubicBezTo>
                  <a:lnTo>
                    <a:pt x="1" y="12867"/>
                  </a:lnTo>
                  <a:lnTo>
                    <a:pt x="9989" y="12867"/>
                  </a:lnTo>
                  <a:lnTo>
                    <a:pt x="9989" y="998"/>
                  </a:lnTo>
                  <a:cubicBezTo>
                    <a:pt x="9989" y="998"/>
                    <a:pt x="9028" y="1"/>
                    <a:pt x="85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g12344d739ed_3_562"/>
            <p:cNvSpPr/>
            <p:nvPr/>
          </p:nvSpPr>
          <p:spPr>
            <a:xfrm>
              <a:off x="1581029" y="3376271"/>
              <a:ext cx="95083" cy="96510"/>
            </a:xfrm>
            <a:custGeom>
              <a:avLst/>
              <a:gdLst/>
              <a:ahLst/>
              <a:cxnLst/>
              <a:rect l="l" t="t" r="r" b="b"/>
              <a:pathLst>
                <a:path w="4464" h="4531" extrusionOk="0">
                  <a:moveTo>
                    <a:pt x="1951" y="1"/>
                  </a:moveTo>
                  <a:cubicBezTo>
                    <a:pt x="1182" y="689"/>
                    <a:pt x="524" y="1494"/>
                    <a:pt x="1" y="2386"/>
                  </a:cubicBezTo>
                  <a:lnTo>
                    <a:pt x="1698" y="4087"/>
                  </a:lnTo>
                  <a:cubicBezTo>
                    <a:pt x="1995" y="4382"/>
                    <a:pt x="2384" y="4530"/>
                    <a:pt x="2774" y="4530"/>
                  </a:cubicBezTo>
                  <a:cubicBezTo>
                    <a:pt x="3167" y="4530"/>
                    <a:pt x="3561" y="4380"/>
                    <a:pt x="3864" y="4079"/>
                  </a:cubicBezTo>
                  <a:cubicBezTo>
                    <a:pt x="4464" y="3479"/>
                    <a:pt x="4464" y="2513"/>
                    <a:pt x="3864" y="1913"/>
                  </a:cubicBezTo>
                  <a:lnTo>
                    <a:pt x="195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g12344d739ed_3_562"/>
            <p:cNvSpPr/>
            <p:nvPr/>
          </p:nvSpPr>
          <p:spPr>
            <a:xfrm>
              <a:off x="1852723" y="3376186"/>
              <a:ext cx="95083" cy="96574"/>
            </a:xfrm>
            <a:custGeom>
              <a:avLst/>
              <a:gdLst/>
              <a:ahLst/>
              <a:cxnLst/>
              <a:rect l="l" t="t" r="r" b="b"/>
              <a:pathLst>
                <a:path w="4464" h="4534" extrusionOk="0">
                  <a:moveTo>
                    <a:pt x="2509" y="1"/>
                  </a:moveTo>
                  <a:lnTo>
                    <a:pt x="600" y="1909"/>
                  </a:lnTo>
                  <a:cubicBezTo>
                    <a:pt x="0" y="2517"/>
                    <a:pt x="0" y="3483"/>
                    <a:pt x="597" y="4083"/>
                  </a:cubicBezTo>
                  <a:cubicBezTo>
                    <a:pt x="897" y="4383"/>
                    <a:pt x="1288" y="4533"/>
                    <a:pt x="1680" y="4533"/>
                  </a:cubicBezTo>
                  <a:cubicBezTo>
                    <a:pt x="2072" y="4533"/>
                    <a:pt x="2465" y="4383"/>
                    <a:pt x="2767" y="4083"/>
                  </a:cubicBezTo>
                  <a:lnTo>
                    <a:pt x="4463" y="2386"/>
                  </a:lnTo>
                  <a:cubicBezTo>
                    <a:pt x="3940" y="1490"/>
                    <a:pt x="3275" y="690"/>
                    <a:pt x="250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g12344d739ed_3_562"/>
            <p:cNvSpPr/>
            <p:nvPr/>
          </p:nvSpPr>
          <p:spPr>
            <a:xfrm>
              <a:off x="1743875" y="3322103"/>
              <a:ext cx="53207" cy="92868"/>
            </a:xfrm>
            <a:custGeom>
              <a:avLst/>
              <a:gdLst/>
              <a:ahLst/>
              <a:cxnLst/>
              <a:rect l="l" t="t" r="r" b="b"/>
              <a:pathLst>
                <a:path w="2498" h="4360" extrusionOk="0">
                  <a:moveTo>
                    <a:pt x="963" y="1"/>
                  </a:moveTo>
                  <a:lnTo>
                    <a:pt x="1" y="1793"/>
                  </a:lnTo>
                  <a:lnTo>
                    <a:pt x="963" y="4360"/>
                  </a:lnTo>
                  <a:cubicBezTo>
                    <a:pt x="1809" y="4360"/>
                    <a:pt x="2498" y="3671"/>
                    <a:pt x="2498" y="2825"/>
                  </a:cubicBezTo>
                  <a:lnTo>
                    <a:pt x="2498" y="116"/>
                  </a:lnTo>
                  <a:cubicBezTo>
                    <a:pt x="1998" y="39"/>
                    <a:pt x="1490" y="1"/>
                    <a:pt x="9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g12344d739ed_3_562"/>
            <p:cNvSpPr/>
            <p:nvPr/>
          </p:nvSpPr>
          <p:spPr>
            <a:xfrm>
              <a:off x="1731755" y="3322103"/>
              <a:ext cx="32632" cy="92868"/>
            </a:xfrm>
            <a:custGeom>
              <a:avLst/>
              <a:gdLst/>
              <a:ahLst/>
              <a:cxnLst/>
              <a:rect l="l" t="t" r="r" b="b"/>
              <a:pathLst>
                <a:path w="1532" h="4360" extrusionOk="0">
                  <a:moveTo>
                    <a:pt x="1532" y="1"/>
                  </a:moveTo>
                  <a:cubicBezTo>
                    <a:pt x="1012" y="1"/>
                    <a:pt x="501" y="39"/>
                    <a:pt x="0" y="116"/>
                  </a:cubicBezTo>
                  <a:lnTo>
                    <a:pt x="0" y="2825"/>
                  </a:lnTo>
                  <a:cubicBezTo>
                    <a:pt x="0" y="3671"/>
                    <a:pt x="685" y="4360"/>
                    <a:pt x="1532" y="4360"/>
                  </a:cubicBezTo>
                  <a:lnTo>
                    <a:pt x="153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g12344d739ed_3_562"/>
            <p:cNvSpPr/>
            <p:nvPr/>
          </p:nvSpPr>
          <p:spPr>
            <a:xfrm>
              <a:off x="1743875" y="3534857"/>
              <a:ext cx="168036" cy="127459"/>
            </a:xfrm>
            <a:custGeom>
              <a:avLst/>
              <a:gdLst/>
              <a:ahLst/>
              <a:cxnLst/>
              <a:rect l="l" t="t" r="r" b="b"/>
              <a:pathLst>
                <a:path w="7889" h="5984" extrusionOk="0">
                  <a:moveTo>
                    <a:pt x="963" y="1"/>
                  </a:moveTo>
                  <a:lnTo>
                    <a:pt x="1" y="2032"/>
                  </a:lnTo>
                  <a:lnTo>
                    <a:pt x="963" y="4341"/>
                  </a:lnTo>
                  <a:lnTo>
                    <a:pt x="2225" y="4341"/>
                  </a:lnTo>
                  <a:cubicBezTo>
                    <a:pt x="2713" y="5314"/>
                    <a:pt x="3729" y="5983"/>
                    <a:pt x="4899" y="5983"/>
                  </a:cubicBezTo>
                  <a:cubicBezTo>
                    <a:pt x="6553" y="5983"/>
                    <a:pt x="7888" y="4648"/>
                    <a:pt x="7888" y="2994"/>
                  </a:cubicBezTo>
                  <a:cubicBezTo>
                    <a:pt x="7884" y="1340"/>
                    <a:pt x="6542" y="1"/>
                    <a:pt x="489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g12344d739ed_3_562"/>
            <p:cNvSpPr/>
            <p:nvPr/>
          </p:nvSpPr>
          <p:spPr>
            <a:xfrm>
              <a:off x="1616857" y="3534857"/>
              <a:ext cx="147524" cy="127459"/>
            </a:xfrm>
            <a:custGeom>
              <a:avLst/>
              <a:gdLst/>
              <a:ahLst/>
              <a:cxnLst/>
              <a:rect l="l" t="t" r="r" b="b"/>
              <a:pathLst>
                <a:path w="6926" h="5984" extrusionOk="0">
                  <a:moveTo>
                    <a:pt x="2994" y="1"/>
                  </a:moveTo>
                  <a:cubicBezTo>
                    <a:pt x="1343" y="1"/>
                    <a:pt x="0" y="1340"/>
                    <a:pt x="0" y="2994"/>
                  </a:cubicBezTo>
                  <a:cubicBezTo>
                    <a:pt x="0" y="4648"/>
                    <a:pt x="1339" y="5983"/>
                    <a:pt x="2994" y="5983"/>
                  </a:cubicBezTo>
                  <a:cubicBezTo>
                    <a:pt x="4163" y="5983"/>
                    <a:pt x="5171" y="5314"/>
                    <a:pt x="5668" y="4341"/>
                  </a:cubicBezTo>
                  <a:lnTo>
                    <a:pt x="6926" y="4341"/>
                  </a:lnTo>
                  <a:lnTo>
                    <a:pt x="6926" y="4"/>
                  </a:lnTo>
                  <a:lnTo>
                    <a:pt x="2994" y="4"/>
                  </a:lnTo>
                  <a:lnTo>
                    <a:pt x="299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72" name="Google Shape;1072;g12344d739ed_3_562"/>
          <p:cNvPicPr preferRelativeResize="0"/>
          <p:nvPr/>
        </p:nvPicPr>
        <p:blipFill>
          <a:blip r:embed="rId4">
            <a:alphaModFix/>
          </a:blip>
          <a:stretch>
            <a:fillRect/>
          </a:stretch>
        </p:blipFill>
        <p:spPr>
          <a:xfrm>
            <a:off x="6150925" y="3763050"/>
            <a:ext cx="1072150" cy="107205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0"/>
                                        </p:tgtEl>
                                        <p:attrNameLst>
                                          <p:attrName>style.visibility</p:attrName>
                                        </p:attrNameLst>
                                      </p:cBhvr>
                                      <p:to>
                                        <p:strVal val="visible"/>
                                      </p:to>
                                    </p:set>
                                    <p:animEffect transition="in" filter="fade">
                                      <p:cBhvr>
                                        <p:cTn id="7" dur="300"/>
                                        <p:tgtEl>
                                          <p:spTgt spid="1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g12344d739ed_3_759"/>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Final Model</a:t>
            </a:r>
            <a:endParaRPr/>
          </a:p>
        </p:txBody>
      </p:sp>
      <p:pic>
        <p:nvPicPr>
          <p:cNvPr id="1243" name="Google Shape;1243;g12344d739ed_3_759"/>
          <p:cNvPicPr preferRelativeResize="0"/>
          <p:nvPr/>
        </p:nvPicPr>
        <p:blipFill>
          <a:blip r:embed="rId3">
            <a:alphaModFix/>
          </a:blip>
          <a:stretch>
            <a:fillRect/>
          </a:stretch>
        </p:blipFill>
        <p:spPr>
          <a:xfrm>
            <a:off x="143225" y="2104578"/>
            <a:ext cx="8839203" cy="934325"/>
          </a:xfrm>
          <a:prstGeom prst="rect">
            <a:avLst/>
          </a:prstGeom>
          <a:noFill/>
          <a:ln>
            <a:noFill/>
          </a:ln>
        </p:spPr>
      </p:pic>
      <p:sp>
        <p:nvSpPr>
          <p:cNvPr id="1244" name="Google Shape;1244;g12344d739ed_3_759"/>
          <p:cNvSpPr/>
          <p:nvPr/>
        </p:nvSpPr>
        <p:spPr>
          <a:xfrm>
            <a:off x="5362225" y="2725075"/>
            <a:ext cx="3468000" cy="2478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g12344d739ed_3_759"/>
          <p:cNvGrpSpPr/>
          <p:nvPr/>
        </p:nvGrpSpPr>
        <p:grpSpPr>
          <a:xfrm>
            <a:off x="3028913" y="445247"/>
            <a:ext cx="334003" cy="478214"/>
            <a:chOff x="1591126" y="3975938"/>
            <a:chExt cx="366352" cy="524530"/>
          </a:xfrm>
        </p:grpSpPr>
        <p:sp>
          <p:nvSpPr>
            <p:cNvPr id="1246" name="Google Shape;1246;g12344d739ed_3_759"/>
            <p:cNvSpPr/>
            <p:nvPr/>
          </p:nvSpPr>
          <p:spPr>
            <a:xfrm>
              <a:off x="1753886" y="3975938"/>
              <a:ext cx="126053" cy="128034"/>
            </a:xfrm>
            <a:custGeom>
              <a:avLst/>
              <a:gdLst/>
              <a:ahLst/>
              <a:cxnLst/>
              <a:rect l="l" t="t" r="r" b="b"/>
              <a:pathLst>
                <a:path w="5918" h="6011" extrusionOk="0">
                  <a:moveTo>
                    <a:pt x="962" y="1"/>
                  </a:moveTo>
                  <a:lnTo>
                    <a:pt x="0" y="6011"/>
                  </a:lnTo>
                  <a:lnTo>
                    <a:pt x="5918" y="5049"/>
                  </a:lnTo>
                  <a:lnTo>
                    <a:pt x="591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g12344d739ed_3_759"/>
            <p:cNvSpPr/>
            <p:nvPr/>
          </p:nvSpPr>
          <p:spPr>
            <a:xfrm>
              <a:off x="1668725" y="3975938"/>
              <a:ext cx="105669" cy="128034"/>
            </a:xfrm>
            <a:custGeom>
              <a:avLst/>
              <a:gdLst/>
              <a:ahLst/>
              <a:cxnLst/>
              <a:rect l="l" t="t" r="r" b="b"/>
              <a:pathLst>
                <a:path w="4961" h="6011" extrusionOk="0">
                  <a:moveTo>
                    <a:pt x="1" y="1"/>
                  </a:moveTo>
                  <a:lnTo>
                    <a:pt x="1" y="5049"/>
                  </a:lnTo>
                  <a:lnTo>
                    <a:pt x="4960" y="6011"/>
                  </a:lnTo>
                  <a:lnTo>
                    <a:pt x="496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g12344d739ed_3_759"/>
            <p:cNvSpPr/>
            <p:nvPr/>
          </p:nvSpPr>
          <p:spPr>
            <a:xfrm>
              <a:off x="1753886" y="4372285"/>
              <a:ext cx="126053" cy="128183"/>
            </a:xfrm>
            <a:custGeom>
              <a:avLst/>
              <a:gdLst/>
              <a:ahLst/>
              <a:cxnLst/>
              <a:rect l="l" t="t" r="r" b="b"/>
              <a:pathLst>
                <a:path w="5918" h="6018" extrusionOk="0">
                  <a:moveTo>
                    <a:pt x="0" y="0"/>
                  </a:moveTo>
                  <a:lnTo>
                    <a:pt x="962" y="6018"/>
                  </a:lnTo>
                  <a:lnTo>
                    <a:pt x="5918" y="6018"/>
                  </a:lnTo>
                  <a:lnTo>
                    <a:pt x="5918" y="962"/>
                  </a:lnTo>
                  <a:lnTo>
                    <a:pt x="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g12344d739ed_3_759"/>
            <p:cNvSpPr/>
            <p:nvPr/>
          </p:nvSpPr>
          <p:spPr>
            <a:xfrm>
              <a:off x="1668725" y="4372285"/>
              <a:ext cx="105669" cy="128183"/>
            </a:xfrm>
            <a:custGeom>
              <a:avLst/>
              <a:gdLst/>
              <a:ahLst/>
              <a:cxnLst/>
              <a:rect l="l" t="t" r="r" b="b"/>
              <a:pathLst>
                <a:path w="4961" h="6018" extrusionOk="0">
                  <a:moveTo>
                    <a:pt x="4960" y="0"/>
                  </a:moveTo>
                  <a:lnTo>
                    <a:pt x="1" y="962"/>
                  </a:lnTo>
                  <a:lnTo>
                    <a:pt x="1" y="6018"/>
                  </a:lnTo>
                  <a:lnTo>
                    <a:pt x="4960" y="6018"/>
                  </a:lnTo>
                  <a:lnTo>
                    <a:pt x="496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g12344d739ed_3_759"/>
            <p:cNvSpPr/>
            <p:nvPr/>
          </p:nvSpPr>
          <p:spPr>
            <a:xfrm>
              <a:off x="1591126" y="4111007"/>
              <a:ext cx="49011" cy="30757"/>
            </a:xfrm>
            <a:custGeom>
              <a:avLst/>
              <a:gdLst/>
              <a:ahLst/>
              <a:cxnLst/>
              <a:rect l="l" t="t" r="r" b="b"/>
              <a:pathLst>
                <a:path w="2301" h="1444" extrusionOk="0">
                  <a:moveTo>
                    <a:pt x="0" y="1"/>
                  </a:moveTo>
                  <a:lnTo>
                    <a:pt x="0" y="1443"/>
                  </a:lnTo>
                  <a:lnTo>
                    <a:pt x="2301" y="1443"/>
                  </a:lnTo>
                  <a:lnTo>
                    <a:pt x="230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g12344d739ed_3_759"/>
            <p:cNvSpPr/>
            <p:nvPr/>
          </p:nvSpPr>
          <p:spPr>
            <a:xfrm>
              <a:off x="1908531" y="4222795"/>
              <a:ext cx="48947" cy="30757"/>
            </a:xfrm>
            <a:custGeom>
              <a:avLst/>
              <a:gdLst/>
              <a:ahLst/>
              <a:cxnLst/>
              <a:rect l="l" t="t" r="r" b="b"/>
              <a:pathLst>
                <a:path w="2298" h="1444" extrusionOk="0">
                  <a:moveTo>
                    <a:pt x="0" y="1"/>
                  </a:moveTo>
                  <a:lnTo>
                    <a:pt x="0" y="1443"/>
                  </a:lnTo>
                  <a:lnTo>
                    <a:pt x="2297" y="1443"/>
                  </a:lnTo>
                  <a:lnTo>
                    <a:pt x="229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g12344d739ed_3_759"/>
            <p:cNvSpPr/>
            <p:nvPr/>
          </p:nvSpPr>
          <p:spPr>
            <a:xfrm>
              <a:off x="1591126" y="4176401"/>
              <a:ext cx="49011" cy="30757"/>
            </a:xfrm>
            <a:custGeom>
              <a:avLst/>
              <a:gdLst/>
              <a:ahLst/>
              <a:cxnLst/>
              <a:rect l="l" t="t" r="r" b="b"/>
              <a:pathLst>
                <a:path w="2301" h="1444" extrusionOk="0">
                  <a:moveTo>
                    <a:pt x="0" y="1"/>
                  </a:moveTo>
                  <a:lnTo>
                    <a:pt x="0" y="1444"/>
                  </a:lnTo>
                  <a:lnTo>
                    <a:pt x="2301" y="1444"/>
                  </a:lnTo>
                  <a:lnTo>
                    <a:pt x="230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g12344d739ed_3_759"/>
            <p:cNvSpPr/>
            <p:nvPr/>
          </p:nvSpPr>
          <p:spPr>
            <a:xfrm>
              <a:off x="1753886" y="4083465"/>
              <a:ext cx="175150" cy="309319"/>
            </a:xfrm>
            <a:custGeom>
              <a:avLst/>
              <a:gdLst/>
              <a:ahLst/>
              <a:cxnLst/>
              <a:rect l="l" t="t" r="r" b="b"/>
              <a:pathLst>
                <a:path w="8223" h="14522" extrusionOk="0">
                  <a:moveTo>
                    <a:pt x="962" y="1"/>
                  </a:moveTo>
                  <a:lnTo>
                    <a:pt x="0" y="5964"/>
                  </a:lnTo>
                  <a:lnTo>
                    <a:pt x="962" y="14521"/>
                  </a:lnTo>
                  <a:lnTo>
                    <a:pt x="8222" y="14521"/>
                  </a:lnTo>
                  <a:lnTo>
                    <a:pt x="822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g12344d739ed_3_759"/>
            <p:cNvSpPr/>
            <p:nvPr/>
          </p:nvSpPr>
          <p:spPr>
            <a:xfrm>
              <a:off x="1619626" y="4083465"/>
              <a:ext cx="154766" cy="309319"/>
            </a:xfrm>
            <a:custGeom>
              <a:avLst/>
              <a:gdLst/>
              <a:ahLst/>
              <a:cxnLst/>
              <a:rect l="l" t="t" r="r" b="b"/>
              <a:pathLst>
                <a:path w="7266" h="14522" extrusionOk="0">
                  <a:moveTo>
                    <a:pt x="1" y="1"/>
                  </a:moveTo>
                  <a:lnTo>
                    <a:pt x="1" y="14521"/>
                  </a:lnTo>
                  <a:lnTo>
                    <a:pt x="7265" y="14521"/>
                  </a:lnTo>
                  <a:lnTo>
                    <a:pt x="726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g12344d739ed_3_759"/>
            <p:cNvSpPr/>
            <p:nvPr/>
          </p:nvSpPr>
          <p:spPr>
            <a:xfrm>
              <a:off x="1753716" y="4157571"/>
              <a:ext cx="114999" cy="161135"/>
            </a:xfrm>
            <a:custGeom>
              <a:avLst/>
              <a:gdLst/>
              <a:ahLst/>
              <a:cxnLst/>
              <a:rect l="l" t="t" r="r" b="b"/>
              <a:pathLst>
                <a:path w="5399" h="7565" extrusionOk="0">
                  <a:moveTo>
                    <a:pt x="2782" y="1"/>
                  </a:moveTo>
                  <a:cubicBezTo>
                    <a:pt x="2172" y="1"/>
                    <a:pt x="1563" y="233"/>
                    <a:pt x="1097" y="696"/>
                  </a:cubicBezTo>
                  <a:lnTo>
                    <a:pt x="962" y="831"/>
                  </a:lnTo>
                  <a:lnTo>
                    <a:pt x="0" y="3063"/>
                  </a:lnTo>
                  <a:lnTo>
                    <a:pt x="962" y="7564"/>
                  </a:lnTo>
                  <a:lnTo>
                    <a:pt x="4460" y="4067"/>
                  </a:lnTo>
                  <a:cubicBezTo>
                    <a:pt x="5399" y="3136"/>
                    <a:pt x="5399" y="1631"/>
                    <a:pt x="4464" y="696"/>
                  </a:cubicBezTo>
                  <a:cubicBezTo>
                    <a:pt x="4000" y="233"/>
                    <a:pt x="3391" y="1"/>
                    <a:pt x="278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g12344d739ed_3_759"/>
            <p:cNvSpPr/>
            <p:nvPr/>
          </p:nvSpPr>
          <p:spPr>
            <a:xfrm>
              <a:off x="1680036" y="4157571"/>
              <a:ext cx="94274" cy="161049"/>
            </a:xfrm>
            <a:custGeom>
              <a:avLst/>
              <a:gdLst/>
              <a:ahLst/>
              <a:cxnLst/>
              <a:rect l="l" t="t" r="r" b="b"/>
              <a:pathLst>
                <a:path w="4426" h="7561" extrusionOk="0">
                  <a:moveTo>
                    <a:pt x="2614" y="1"/>
                  </a:moveTo>
                  <a:cubicBezTo>
                    <a:pt x="2004" y="1"/>
                    <a:pt x="1395" y="233"/>
                    <a:pt x="932" y="696"/>
                  </a:cubicBezTo>
                  <a:cubicBezTo>
                    <a:pt x="1" y="1624"/>
                    <a:pt x="1" y="3136"/>
                    <a:pt x="932" y="4063"/>
                  </a:cubicBezTo>
                  <a:lnTo>
                    <a:pt x="4425" y="7560"/>
                  </a:lnTo>
                  <a:lnTo>
                    <a:pt x="4425" y="827"/>
                  </a:lnTo>
                  <a:lnTo>
                    <a:pt x="4298" y="696"/>
                  </a:lnTo>
                  <a:cubicBezTo>
                    <a:pt x="3833" y="233"/>
                    <a:pt x="3223" y="1"/>
                    <a:pt x="26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g1236ef258ec_3_21"/>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Final Model</a:t>
            </a:r>
            <a:endParaRPr/>
          </a:p>
        </p:txBody>
      </p:sp>
      <p:pic>
        <p:nvPicPr>
          <p:cNvPr id="1262" name="Google Shape;1262;g1236ef258ec_3_21"/>
          <p:cNvPicPr preferRelativeResize="0"/>
          <p:nvPr/>
        </p:nvPicPr>
        <p:blipFill>
          <a:blip r:embed="rId3">
            <a:alphaModFix/>
          </a:blip>
          <a:stretch>
            <a:fillRect/>
          </a:stretch>
        </p:blipFill>
        <p:spPr>
          <a:xfrm>
            <a:off x="2719576" y="1164305"/>
            <a:ext cx="3704824" cy="3135449"/>
          </a:xfrm>
          <a:prstGeom prst="rect">
            <a:avLst/>
          </a:prstGeom>
          <a:noFill/>
          <a:ln>
            <a:noFill/>
          </a:ln>
        </p:spPr>
      </p:pic>
      <p:grpSp>
        <p:nvGrpSpPr>
          <p:cNvPr id="1263" name="Google Shape;1263;g1236ef258ec_3_21"/>
          <p:cNvGrpSpPr/>
          <p:nvPr/>
        </p:nvGrpSpPr>
        <p:grpSpPr>
          <a:xfrm>
            <a:off x="3028913" y="445247"/>
            <a:ext cx="334003" cy="478214"/>
            <a:chOff x="1591126" y="3975938"/>
            <a:chExt cx="366352" cy="524530"/>
          </a:xfrm>
        </p:grpSpPr>
        <p:sp>
          <p:nvSpPr>
            <p:cNvPr id="1264" name="Google Shape;1264;g1236ef258ec_3_21"/>
            <p:cNvSpPr/>
            <p:nvPr/>
          </p:nvSpPr>
          <p:spPr>
            <a:xfrm>
              <a:off x="1753886" y="3975938"/>
              <a:ext cx="126053" cy="128034"/>
            </a:xfrm>
            <a:custGeom>
              <a:avLst/>
              <a:gdLst/>
              <a:ahLst/>
              <a:cxnLst/>
              <a:rect l="l" t="t" r="r" b="b"/>
              <a:pathLst>
                <a:path w="5918" h="6011" extrusionOk="0">
                  <a:moveTo>
                    <a:pt x="962" y="1"/>
                  </a:moveTo>
                  <a:lnTo>
                    <a:pt x="0" y="6011"/>
                  </a:lnTo>
                  <a:lnTo>
                    <a:pt x="5918" y="5049"/>
                  </a:lnTo>
                  <a:lnTo>
                    <a:pt x="591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g1236ef258ec_3_21"/>
            <p:cNvSpPr/>
            <p:nvPr/>
          </p:nvSpPr>
          <p:spPr>
            <a:xfrm>
              <a:off x="1668725" y="3975938"/>
              <a:ext cx="105669" cy="128034"/>
            </a:xfrm>
            <a:custGeom>
              <a:avLst/>
              <a:gdLst/>
              <a:ahLst/>
              <a:cxnLst/>
              <a:rect l="l" t="t" r="r" b="b"/>
              <a:pathLst>
                <a:path w="4961" h="6011" extrusionOk="0">
                  <a:moveTo>
                    <a:pt x="1" y="1"/>
                  </a:moveTo>
                  <a:lnTo>
                    <a:pt x="1" y="5049"/>
                  </a:lnTo>
                  <a:lnTo>
                    <a:pt x="4960" y="6011"/>
                  </a:lnTo>
                  <a:lnTo>
                    <a:pt x="496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g1236ef258ec_3_21"/>
            <p:cNvSpPr/>
            <p:nvPr/>
          </p:nvSpPr>
          <p:spPr>
            <a:xfrm>
              <a:off x="1753886" y="4372285"/>
              <a:ext cx="126053" cy="128183"/>
            </a:xfrm>
            <a:custGeom>
              <a:avLst/>
              <a:gdLst/>
              <a:ahLst/>
              <a:cxnLst/>
              <a:rect l="l" t="t" r="r" b="b"/>
              <a:pathLst>
                <a:path w="5918" h="6018" extrusionOk="0">
                  <a:moveTo>
                    <a:pt x="0" y="0"/>
                  </a:moveTo>
                  <a:lnTo>
                    <a:pt x="962" y="6018"/>
                  </a:lnTo>
                  <a:lnTo>
                    <a:pt x="5918" y="6018"/>
                  </a:lnTo>
                  <a:lnTo>
                    <a:pt x="5918" y="962"/>
                  </a:lnTo>
                  <a:lnTo>
                    <a:pt x="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g1236ef258ec_3_21"/>
            <p:cNvSpPr/>
            <p:nvPr/>
          </p:nvSpPr>
          <p:spPr>
            <a:xfrm>
              <a:off x="1668725" y="4372285"/>
              <a:ext cx="105669" cy="128183"/>
            </a:xfrm>
            <a:custGeom>
              <a:avLst/>
              <a:gdLst/>
              <a:ahLst/>
              <a:cxnLst/>
              <a:rect l="l" t="t" r="r" b="b"/>
              <a:pathLst>
                <a:path w="4961" h="6018" extrusionOk="0">
                  <a:moveTo>
                    <a:pt x="4960" y="0"/>
                  </a:moveTo>
                  <a:lnTo>
                    <a:pt x="1" y="962"/>
                  </a:lnTo>
                  <a:lnTo>
                    <a:pt x="1" y="6018"/>
                  </a:lnTo>
                  <a:lnTo>
                    <a:pt x="4960" y="6018"/>
                  </a:lnTo>
                  <a:lnTo>
                    <a:pt x="496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g1236ef258ec_3_21"/>
            <p:cNvSpPr/>
            <p:nvPr/>
          </p:nvSpPr>
          <p:spPr>
            <a:xfrm>
              <a:off x="1591126" y="4111007"/>
              <a:ext cx="49011" cy="30757"/>
            </a:xfrm>
            <a:custGeom>
              <a:avLst/>
              <a:gdLst/>
              <a:ahLst/>
              <a:cxnLst/>
              <a:rect l="l" t="t" r="r" b="b"/>
              <a:pathLst>
                <a:path w="2301" h="1444" extrusionOk="0">
                  <a:moveTo>
                    <a:pt x="0" y="1"/>
                  </a:moveTo>
                  <a:lnTo>
                    <a:pt x="0" y="1443"/>
                  </a:lnTo>
                  <a:lnTo>
                    <a:pt x="2301" y="1443"/>
                  </a:lnTo>
                  <a:lnTo>
                    <a:pt x="230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g1236ef258ec_3_21"/>
            <p:cNvSpPr/>
            <p:nvPr/>
          </p:nvSpPr>
          <p:spPr>
            <a:xfrm>
              <a:off x="1908531" y="4222795"/>
              <a:ext cx="48947" cy="30757"/>
            </a:xfrm>
            <a:custGeom>
              <a:avLst/>
              <a:gdLst/>
              <a:ahLst/>
              <a:cxnLst/>
              <a:rect l="l" t="t" r="r" b="b"/>
              <a:pathLst>
                <a:path w="2298" h="1444" extrusionOk="0">
                  <a:moveTo>
                    <a:pt x="0" y="1"/>
                  </a:moveTo>
                  <a:lnTo>
                    <a:pt x="0" y="1443"/>
                  </a:lnTo>
                  <a:lnTo>
                    <a:pt x="2297" y="1443"/>
                  </a:lnTo>
                  <a:lnTo>
                    <a:pt x="229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g1236ef258ec_3_21"/>
            <p:cNvSpPr/>
            <p:nvPr/>
          </p:nvSpPr>
          <p:spPr>
            <a:xfrm>
              <a:off x="1591126" y="4176401"/>
              <a:ext cx="49011" cy="30757"/>
            </a:xfrm>
            <a:custGeom>
              <a:avLst/>
              <a:gdLst/>
              <a:ahLst/>
              <a:cxnLst/>
              <a:rect l="l" t="t" r="r" b="b"/>
              <a:pathLst>
                <a:path w="2301" h="1444" extrusionOk="0">
                  <a:moveTo>
                    <a:pt x="0" y="1"/>
                  </a:moveTo>
                  <a:lnTo>
                    <a:pt x="0" y="1444"/>
                  </a:lnTo>
                  <a:lnTo>
                    <a:pt x="2301" y="1444"/>
                  </a:lnTo>
                  <a:lnTo>
                    <a:pt x="230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g1236ef258ec_3_21"/>
            <p:cNvSpPr/>
            <p:nvPr/>
          </p:nvSpPr>
          <p:spPr>
            <a:xfrm>
              <a:off x="1753886" y="4083465"/>
              <a:ext cx="175150" cy="309319"/>
            </a:xfrm>
            <a:custGeom>
              <a:avLst/>
              <a:gdLst/>
              <a:ahLst/>
              <a:cxnLst/>
              <a:rect l="l" t="t" r="r" b="b"/>
              <a:pathLst>
                <a:path w="8223" h="14522" extrusionOk="0">
                  <a:moveTo>
                    <a:pt x="962" y="1"/>
                  </a:moveTo>
                  <a:lnTo>
                    <a:pt x="0" y="5964"/>
                  </a:lnTo>
                  <a:lnTo>
                    <a:pt x="962" y="14521"/>
                  </a:lnTo>
                  <a:lnTo>
                    <a:pt x="8222" y="14521"/>
                  </a:lnTo>
                  <a:lnTo>
                    <a:pt x="822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g1236ef258ec_3_21"/>
            <p:cNvSpPr/>
            <p:nvPr/>
          </p:nvSpPr>
          <p:spPr>
            <a:xfrm>
              <a:off x="1619626" y="4083465"/>
              <a:ext cx="154766" cy="309319"/>
            </a:xfrm>
            <a:custGeom>
              <a:avLst/>
              <a:gdLst/>
              <a:ahLst/>
              <a:cxnLst/>
              <a:rect l="l" t="t" r="r" b="b"/>
              <a:pathLst>
                <a:path w="7266" h="14522" extrusionOk="0">
                  <a:moveTo>
                    <a:pt x="1" y="1"/>
                  </a:moveTo>
                  <a:lnTo>
                    <a:pt x="1" y="14521"/>
                  </a:lnTo>
                  <a:lnTo>
                    <a:pt x="7265" y="14521"/>
                  </a:lnTo>
                  <a:lnTo>
                    <a:pt x="726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g1236ef258ec_3_21"/>
            <p:cNvSpPr/>
            <p:nvPr/>
          </p:nvSpPr>
          <p:spPr>
            <a:xfrm>
              <a:off x="1753716" y="4157571"/>
              <a:ext cx="114999" cy="161135"/>
            </a:xfrm>
            <a:custGeom>
              <a:avLst/>
              <a:gdLst/>
              <a:ahLst/>
              <a:cxnLst/>
              <a:rect l="l" t="t" r="r" b="b"/>
              <a:pathLst>
                <a:path w="5399" h="7565" extrusionOk="0">
                  <a:moveTo>
                    <a:pt x="2782" y="1"/>
                  </a:moveTo>
                  <a:cubicBezTo>
                    <a:pt x="2172" y="1"/>
                    <a:pt x="1563" y="233"/>
                    <a:pt x="1097" y="696"/>
                  </a:cubicBezTo>
                  <a:lnTo>
                    <a:pt x="962" y="831"/>
                  </a:lnTo>
                  <a:lnTo>
                    <a:pt x="0" y="3063"/>
                  </a:lnTo>
                  <a:lnTo>
                    <a:pt x="962" y="7564"/>
                  </a:lnTo>
                  <a:lnTo>
                    <a:pt x="4460" y="4067"/>
                  </a:lnTo>
                  <a:cubicBezTo>
                    <a:pt x="5399" y="3136"/>
                    <a:pt x="5399" y="1631"/>
                    <a:pt x="4464" y="696"/>
                  </a:cubicBezTo>
                  <a:cubicBezTo>
                    <a:pt x="4000" y="233"/>
                    <a:pt x="3391" y="1"/>
                    <a:pt x="278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g1236ef258ec_3_21"/>
            <p:cNvSpPr/>
            <p:nvPr/>
          </p:nvSpPr>
          <p:spPr>
            <a:xfrm>
              <a:off x="1680036" y="4157571"/>
              <a:ext cx="94274" cy="161049"/>
            </a:xfrm>
            <a:custGeom>
              <a:avLst/>
              <a:gdLst/>
              <a:ahLst/>
              <a:cxnLst/>
              <a:rect l="l" t="t" r="r" b="b"/>
              <a:pathLst>
                <a:path w="4426" h="7561" extrusionOk="0">
                  <a:moveTo>
                    <a:pt x="2614" y="1"/>
                  </a:moveTo>
                  <a:cubicBezTo>
                    <a:pt x="2004" y="1"/>
                    <a:pt x="1395" y="233"/>
                    <a:pt x="932" y="696"/>
                  </a:cubicBezTo>
                  <a:cubicBezTo>
                    <a:pt x="1" y="1624"/>
                    <a:pt x="1" y="3136"/>
                    <a:pt x="932" y="4063"/>
                  </a:cubicBezTo>
                  <a:lnTo>
                    <a:pt x="4425" y="7560"/>
                  </a:lnTo>
                  <a:lnTo>
                    <a:pt x="4425" y="827"/>
                  </a:lnTo>
                  <a:lnTo>
                    <a:pt x="4298" y="696"/>
                  </a:lnTo>
                  <a:cubicBezTo>
                    <a:pt x="3833" y="233"/>
                    <a:pt x="3223" y="1"/>
                    <a:pt x="26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g12344d739ed_3_763"/>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Diagnostics</a:t>
            </a:r>
            <a:endParaRPr/>
          </a:p>
        </p:txBody>
      </p:sp>
      <p:pic>
        <p:nvPicPr>
          <p:cNvPr id="1280" name="Google Shape;1280;g12344d739ed_3_763"/>
          <p:cNvPicPr preferRelativeResize="0"/>
          <p:nvPr/>
        </p:nvPicPr>
        <p:blipFill>
          <a:blip r:embed="rId3">
            <a:alphaModFix/>
          </a:blip>
          <a:stretch>
            <a:fillRect/>
          </a:stretch>
        </p:blipFill>
        <p:spPr>
          <a:xfrm>
            <a:off x="1600200" y="1002990"/>
            <a:ext cx="6032359" cy="3988110"/>
          </a:xfrm>
          <a:prstGeom prst="rect">
            <a:avLst/>
          </a:prstGeom>
          <a:noFill/>
          <a:ln>
            <a:noFill/>
          </a:ln>
        </p:spPr>
      </p:pic>
      <p:grpSp>
        <p:nvGrpSpPr>
          <p:cNvPr id="1281" name="Google Shape;1281;g12344d739ed_3_763"/>
          <p:cNvGrpSpPr/>
          <p:nvPr/>
        </p:nvGrpSpPr>
        <p:grpSpPr>
          <a:xfrm>
            <a:off x="6248167" y="478491"/>
            <a:ext cx="392098" cy="524513"/>
            <a:chOff x="3392078" y="2573351"/>
            <a:chExt cx="392098" cy="524513"/>
          </a:xfrm>
        </p:grpSpPr>
        <p:sp>
          <p:nvSpPr>
            <p:cNvPr id="1282" name="Google Shape;1282;g12344d739ed_3_763"/>
            <p:cNvSpPr/>
            <p:nvPr/>
          </p:nvSpPr>
          <p:spPr>
            <a:xfrm>
              <a:off x="3557395" y="2573351"/>
              <a:ext cx="226781" cy="524513"/>
            </a:xfrm>
            <a:custGeom>
              <a:avLst/>
              <a:gdLst/>
              <a:ahLst/>
              <a:cxnLst/>
              <a:rect l="l" t="t" r="r" b="b"/>
              <a:pathLst>
                <a:path w="10647" h="24625" extrusionOk="0">
                  <a:moveTo>
                    <a:pt x="1447" y="1"/>
                  </a:moveTo>
                  <a:lnTo>
                    <a:pt x="0" y="9762"/>
                  </a:lnTo>
                  <a:lnTo>
                    <a:pt x="1447" y="24625"/>
                  </a:lnTo>
                  <a:lnTo>
                    <a:pt x="10646" y="24625"/>
                  </a:lnTo>
                  <a:lnTo>
                    <a:pt x="106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g12344d739ed_3_763"/>
            <p:cNvSpPr/>
            <p:nvPr/>
          </p:nvSpPr>
          <p:spPr>
            <a:xfrm>
              <a:off x="3392078" y="2573351"/>
              <a:ext cx="196130" cy="524513"/>
            </a:xfrm>
            <a:custGeom>
              <a:avLst/>
              <a:gdLst/>
              <a:ahLst/>
              <a:cxnLst/>
              <a:rect l="l" t="t" r="r" b="b"/>
              <a:pathLst>
                <a:path w="9208" h="24625" extrusionOk="0">
                  <a:moveTo>
                    <a:pt x="1" y="1"/>
                  </a:moveTo>
                  <a:lnTo>
                    <a:pt x="1" y="24625"/>
                  </a:lnTo>
                  <a:lnTo>
                    <a:pt x="9208" y="24625"/>
                  </a:lnTo>
                  <a:lnTo>
                    <a:pt x="920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g12344d739ed_3_763"/>
            <p:cNvSpPr/>
            <p:nvPr/>
          </p:nvSpPr>
          <p:spPr>
            <a:xfrm>
              <a:off x="3557395" y="2638596"/>
              <a:ext cx="161454" cy="328574"/>
            </a:xfrm>
            <a:custGeom>
              <a:avLst/>
              <a:gdLst/>
              <a:ahLst/>
              <a:cxnLst/>
              <a:rect l="l" t="t" r="r" b="b"/>
              <a:pathLst>
                <a:path w="7580" h="15426" extrusionOk="0">
                  <a:moveTo>
                    <a:pt x="1447" y="0"/>
                  </a:moveTo>
                  <a:lnTo>
                    <a:pt x="0" y="6699"/>
                  </a:lnTo>
                  <a:lnTo>
                    <a:pt x="1447" y="15425"/>
                  </a:lnTo>
                  <a:lnTo>
                    <a:pt x="7580" y="15425"/>
                  </a:lnTo>
                  <a:lnTo>
                    <a:pt x="758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g12344d739ed_3_763"/>
            <p:cNvSpPr/>
            <p:nvPr/>
          </p:nvSpPr>
          <p:spPr>
            <a:xfrm>
              <a:off x="3457494" y="2638596"/>
              <a:ext cx="130718" cy="328638"/>
            </a:xfrm>
            <a:custGeom>
              <a:avLst/>
              <a:gdLst/>
              <a:ahLst/>
              <a:cxnLst/>
              <a:rect l="l" t="t" r="r" b="b"/>
              <a:pathLst>
                <a:path w="6137" h="15429" extrusionOk="0">
                  <a:moveTo>
                    <a:pt x="0" y="0"/>
                  </a:moveTo>
                  <a:lnTo>
                    <a:pt x="0" y="15429"/>
                  </a:lnTo>
                  <a:lnTo>
                    <a:pt x="6137" y="15429"/>
                  </a:lnTo>
                  <a:lnTo>
                    <a:pt x="6137"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g12344d739ed_3_763"/>
            <p:cNvSpPr/>
            <p:nvPr/>
          </p:nvSpPr>
          <p:spPr>
            <a:xfrm>
              <a:off x="3567726" y="2709976"/>
              <a:ext cx="85903" cy="179900"/>
            </a:xfrm>
            <a:custGeom>
              <a:avLst/>
              <a:gdLst/>
              <a:ahLst/>
              <a:cxnLst/>
              <a:rect l="l" t="t" r="r" b="b"/>
              <a:pathLst>
                <a:path w="4033" h="8446" extrusionOk="0">
                  <a:moveTo>
                    <a:pt x="962" y="1"/>
                  </a:moveTo>
                  <a:lnTo>
                    <a:pt x="0" y="3348"/>
                  </a:lnTo>
                  <a:lnTo>
                    <a:pt x="962" y="8446"/>
                  </a:lnTo>
                  <a:cubicBezTo>
                    <a:pt x="962" y="8446"/>
                    <a:pt x="4032" y="6091"/>
                    <a:pt x="4032" y="3063"/>
                  </a:cubicBezTo>
                  <a:cubicBezTo>
                    <a:pt x="4025" y="1378"/>
                    <a:pt x="2651" y="1"/>
                    <a:pt x="96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g12344d739ed_3_763"/>
            <p:cNvSpPr/>
            <p:nvPr/>
          </p:nvSpPr>
          <p:spPr>
            <a:xfrm>
              <a:off x="3522888" y="2710146"/>
              <a:ext cx="65327" cy="179900"/>
            </a:xfrm>
            <a:custGeom>
              <a:avLst/>
              <a:gdLst/>
              <a:ahLst/>
              <a:cxnLst/>
              <a:rect l="l" t="t" r="r" b="b"/>
              <a:pathLst>
                <a:path w="3067" h="8446" extrusionOk="0">
                  <a:moveTo>
                    <a:pt x="3053" y="0"/>
                  </a:moveTo>
                  <a:cubicBezTo>
                    <a:pt x="1366" y="0"/>
                    <a:pt x="0" y="1375"/>
                    <a:pt x="0" y="3063"/>
                  </a:cubicBezTo>
                  <a:cubicBezTo>
                    <a:pt x="0" y="6087"/>
                    <a:pt x="3067" y="8446"/>
                    <a:pt x="3067" y="8446"/>
                  </a:cubicBezTo>
                  <a:lnTo>
                    <a:pt x="3067" y="0"/>
                  </a:lnTo>
                  <a:cubicBezTo>
                    <a:pt x="3062" y="0"/>
                    <a:pt x="3058" y="0"/>
                    <a:pt x="305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g12344d739ed_3_763"/>
            <p:cNvSpPr/>
            <p:nvPr/>
          </p:nvSpPr>
          <p:spPr>
            <a:xfrm>
              <a:off x="3551729" y="3017136"/>
              <a:ext cx="36487" cy="30757"/>
            </a:xfrm>
            <a:custGeom>
              <a:avLst/>
              <a:gdLst/>
              <a:ahLst/>
              <a:cxnLst/>
              <a:rect l="l" t="t" r="r" b="b"/>
              <a:pathLst>
                <a:path w="1713" h="1444" extrusionOk="0">
                  <a:moveTo>
                    <a:pt x="1" y="1"/>
                  </a:moveTo>
                  <a:lnTo>
                    <a:pt x="1" y="1444"/>
                  </a:lnTo>
                  <a:lnTo>
                    <a:pt x="1713" y="1444"/>
                  </a:lnTo>
                  <a:lnTo>
                    <a:pt x="171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g12344d739ed_3_763"/>
            <p:cNvSpPr/>
            <p:nvPr/>
          </p:nvSpPr>
          <p:spPr>
            <a:xfrm>
              <a:off x="3588196" y="3017136"/>
              <a:ext cx="36508" cy="30757"/>
            </a:xfrm>
            <a:custGeom>
              <a:avLst/>
              <a:gdLst/>
              <a:ahLst/>
              <a:cxnLst/>
              <a:rect l="l" t="t" r="r" b="b"/>
              <a:pathLst>
                <a:path w="1714" h="1444" extrusionOk="0">
                  <a:moveTo>
                    <a:pt x="1" y="1"/>
                  </a:moveTo>
                  <a:lnTo>
                    <a:pt x="1" y="1444"/>
                  </a:lnTo>
                  <a:lnTo>
                    <a:pt x="1713" y="1444"/>
                  </a:lnTo>
                  <a:lnTo>
                    <a:pt x="171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g12344d739ed_3_763"/>
            <p:cNvSpPr/>
            <p:nvPr/>
          </p:nvSpPr>
          <p:spPr>
            <a:xfrm>
              <a:off x="3572881" y="2764975"/>
              <a:ext cx="15336" cy="32717"/>
            </a:xfrm>
            <a:custGeom>
              <a:avLst/>
              <a:gdLst/>
              <a:ahLst/>
              <a:cxnLst/>
              <a:rect l="l" t="t" r="r" b="b"/>
              <a:pathLst>
                <a:path w="720" h="1536" extrusionOk="0">
                  <a:moveTo>
                    <a:pt x="0" y="0"/>
                  </a:moveTo>
                  <a:lnTo>
                    <a:pt x="0" y="1535"/>
                  </a:lnTo>
                  <a:lnTo>
                    <a:pt x="720" y="1535"/>
                  </a:lnTo>
                  <a:lnTo>
                    <a:pt x="72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g12344d739ed_3_763"/>
            <p:cNvSpPr/>
            <p:nvPr/>
          </p:nvSpPr>
          <p:spPr>
            <a:xfrm>
              <a:off x="3588196" y="2764975"/>
              <a:ext cx="15443" cy="32717"/>
            </a:xfrm>
            <a:custGeom>
              <a:avLst/>
              <a:gdLst/>
              <a:ahLst/>
              <a:cxnLst/>
              <a:rect l="l" t="t" r="r" b="b"/>
              <a:pathLst>
                <a:path w="725" h="1536" extrusionOk="0">
                  <a:moveTo>
                    <a:pt x="1" y="0"/>
                  </a:moveTo>
                  <a:lnTo>
                    <a:pt x="1" y="1535"/>
                  </a:lnTo>
                  <a:lnTo>
                    <a:pt x="724" y="1535"/>
                  </a:lnTo>
                  <a:lnTo>
                    <a:pt x="7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g11acd198266_0_3"/>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LINE Assumptions</a:t>
            </a:r>
            <a:endParaRPr/>
          </a:p>
        </p:txBody>
      </p:sp>
      <p:pic>
        <p:nvPicPr>
          <p:cNvPr id="1297" name="Google Shape;1297;g11acd198266_0_3"/>
          <p:cNvPicPr preferRelativeResize="0"/>
          <p:nvPr/>
        </p:nvPicPr>
        <p:blipFill>
          <a:blip r:embed="rId3">
            <a:alphaModFix/>
          </a:blip>
          <a:stretch>
            <a:fillRect/>
          </a:stretch>
        </p:blipFill>
        <p:spPr>
          <a:xfrm>
            <a:off x="1614838" y="1066165"/>
            <a:ext cx="5895975" cy="3571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g12344d739ed_3_727"/>
          <p:cNvSpPr txBox="1"/>
          <p:nvPr/>
        </p:nvSpPr>
        <p:spPr>
          <a:xfrm>
            <a:off x="1605750" y="483850"/>
            <a:ext cx="5932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solidFill>
                  <a:schemeClr val="dk1"/>
                </a:solidFill>
                <a:latin typeface="Bree Serif"/>
                <a:ea typeface="Bree Serif"/>
                <a:cs typeface="Bree Serif"/>
                <a:sym typeface="Bree Serif"/>
              </a:rPr>
              <a:t>Model Validation</a:t>
            </a:r>
            <a:endParaRPr sz="3000">
              <a:solidFill>
                <a:schemeClr val="dk1"/>
              </a:solidFill>
              <a:latin typeface="Bree Serif"/>
              <a:ea typeface="Bree Serif"/>
              <a:cs typeface="Bree Serif"/>
              <a:sym typeface="Bree Serif"/>
            </a:endParaRPr>
          </a:p>
        </p:txBody>
      </p:sp>
      <p:pic>
        <p:nvPicPr>
          <p:cNvPr id="1303" name="Google Shape;1303;g12344d739ed_3_727"/>
          <p:cNvPicPr preferRelativeResize="0"/>
          <p:nvPr/>
        </p:nvPicPr>
        <p:blipFill>
          <a:blip r:embed="rId3">
            <a:alphaModFix/>
          </a:blip>
          <a:stretch>
            <a:fillRect/>
          </a:stretch>
        </p:blipFill>
        <p:spPr>
          <a:xfrm>
            <a:off x="1421700" y="1282750"/>
            <a:ext cx="6892524" cy="2089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g121583d363f_1_13"/>
          <p:cNvSpPr/>
          <p:nvPr/>
        </p:nvSpPr>
        <p:spPr>
          <a:xfrm>
            <a:off x="5726500" y="661975"/>
            <a:ext cx="1524000" cy="15240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g121583d363f_1_13"/>
          <p:cNvSpPr txBox="1">
            <a:spLocks noGrp="1"/>
          </p:cNvSpPr>
          <p:nvPr>
            <p:ph type="title"/>
          </p:nvPr>
        </p:nvSpPr>
        <p:spPr>
          <a:xfrm>
            <a:off x="4577349" y="2370475"/>
            <a:ext cx="3854100" cy="98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So What?</a:t>
            </a:r>
            <a:endParaRPr/>
          </a:p>
        </p:txBody>
      </p:sp>
      <p:sp>
        <p:nvSpPr>
          <p:cNvPr id="1310" name="Google Shape;1310;g121583d363f_1_13"/>
          <p:cNvSpPr txBox="1">
            <a:spLocks noGrp="1"/>
          </p:cNvSpPr>
          <p:nvPr>
            <p:ph type="title" idx="2"/>
          </p:nvPr>
        </p:nvSpPr>
        <p:spPr>
          <a:xfrm>
            <a:off x="5650149" y="820080"/>
            <a:ext cx="1708500" cy="1193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0"/>
              <a:buNone/>
            </a:pPr>
            <a:r>
              <a:rPr lang="en"/>
              <a:t>3</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g1236ef258ec_3_34"/>
          <p:cNvSpPr txBox="1">
            <a:spLocks noGrp="1"/>
          </p:cNvSpPr>
          <p:nvPr>
            <p:ph type="subTitle" idx="1"/>
          </p:nvPr>
        </p:nvSpPr>
        <p:spPr>
          <a:xfrm>
            <a:off x="767225" y="778175"/>
            <a:ext cx="2351100" cy="7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Impact</a:t>
            </a:r>
            <a:endParaRPr sz="3600"/>
          </a:p>
        </p:txBody>
      </p:sp>
      <p:sp>
        <p:nvSpPr>
          <p:cNvPr id="1316" name="Google Shape;1316;g1236ef258ec_3_34"/>
          <p:cNvSpPr txBox="1">
            <a:spLocks noGrp="1"/>
          </p:cNvSpPr>
          <p:nvPr>
            <p:ph type="subTitle" idx="2"/>
          </p:nvPr>
        </p:nvSpPr>
        <p:spPr>
          <a:xfrm>
            <a:off x="3302600" y="778175"/>
            <a:ext cx="2568000" cy="7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Limitations</a:t>
            </a:r>
            <a:endParaRPr sz="3600"/>
          </a:p>
        </p:txBody>
      </p:sp>
      <p:sp>
        <p:nvSpPr>
          <p:cNvPr id="1317" name="Google Shape;1317;g1236ef258ec_3_34"/>
          <p:cNvSpPr txBox="1">
            <a:spLocks noGrp="1"/>
          </p:cNvSpPr>
          <p:nvPr>
            <p:ph type="subTitle" idx="3"/>
          </p:nvPr>
        </p:nvSpPr>
        <p:spPr>
          <a:xfrm>
            <a:off x="6054875" y="417625"/>
            <a:ext cx="2351100" cy="7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Future Directions</a:t>
            </a:r>
            <a:endParaRPr sz="3600"/>
          </a:p>
        </p:txBody>
      </p:sp>
      <p:sp>
        <p:nvSpPr>
          <p:cNvPr id="1318" name="Google Shape;1318;g1236ef258ec_3_34"/>
          <p:cNvSpPr txBox="1">
            <a:spLocks noGrp="1"/>
          </p:cNvSpPr>
          <p:nvPr>
            <p:ph type="subTitle" idx="4"/>
          </p:nvPr>
        </p:nvSpPr>
        <p:spPr>
          <a:xfrm>
            <a:off x="444450" y="1764350"/>
            <a:ext cx="2774400" cy="2476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74% prediction power!</a:t>
            </a:r>
            <a:endParaRPr/>
          </a:p>
          <a:p>
            <a:pPr marL="457200" lvl="0" indent="-330200" algn="l" rtl="0">
              <a:spcBef>
                <a:spcPts val="0"/>
              </a:spcBef>
              <a:spcAft>
                <a:spcPts val="0"/>
              </a:spcAft>
              <a:buSzPts val="1600"/>
              <a:buChar char="➢"/>
            </a:pPr>
            <a:r>
              <a:rPr lang="en"/>
              <a:t>-380 bikes in Winter</a:t>
            </a:r>
            <a:endParaRPr/>
          </a:p>
          <a:p>
            <a:pPr marL="457200" lvl="0" indent="-330200" algn="l" rtl="0">
              <a:spcBef>
                <a:spcPts val="0"/>
              </a:spcBef>
              <a:spcAft>
                <a:spcPts val="0"/>
              </a:spcAft>
              <a:buSzPts val="1600"/>
              <a:buChar char="➢"/>
            </a:pPr>
            <a:r>
              <a:rPr lang="en"/>
              <a:t>-156 in Spring</a:t>
            </a:r>
            <a:endParaRPr/>
          </a:p>
          <a:p>
            <a:pPr marL="457200" lvl="0" indent="-330200" algn="l" rtl="0">
              <a:spcBef>
                <a:spcPts val="0"/>
              </a:spcBef>
              <a:spcAft>
                <a:spcPts val="0"/>
              </a:spcAft>
              <a:buSzPts val="1600"/>
              <a:buChar char="➢"/>
            </a:pPr>
            <a:r>
              <a:rPr lang="en"/>
              <a:t>-150 in Summer</a:t>
            </a:r>
            <a:endParaRPr/>
          </a:p>
          <a:p>
            <a:pPr marL="457200" lvl="0" indent="-330200" algn="l" rtl="0">
              <a:spcBef>
                <a:spcPts val="0"/>
              </a:spcBef>
              <a:spcAft>
                <a:spcPts val="0"/>
              </a:spcAft>
              <a:buSzPts val="1600"/>
              <a:buChar char="➢"/>
            </a:pPr>
            <a:r>
              <a:rPr lang="en"/>
              <a:t>+412 at 8am</a:t>
            </a:r>
            <a:endParaRPr/>
          </a:p>
          <a:p>
            <a:pPr marL="457200" lvl="0" indent="-330200" algn="l" rtl="0">
              <a:spcBef>
                <a:spcPts val="0"/>
              </a:spcBef>
              <a:spcAft>
                <a:spcPts val="0"/>
              </a:spcAft>
              <a:buSzPts val="1600"/>
              <a:buChar char="➢"/>
            </a:pPr>
            <a:r>
              <a:rPr lang="en"/>
              <a:t>+780 on Func day</a:t>
            </a:r>
            <a:endParaRPr/>
          </a:p>
          <a:p>
            <a:pPr marL="457200" lvl="0" indent="-330200" algn="l" rtl="0">
              <a:spcBef>
                <a:spcPts val="0"/>
              </a:spcBef>
              <a:spcAft>
                <a:spcPts val="0"/>
              </a:spcAft>
              <a:buSzPts val="1600"/>
              <a:buChar char="➢"/>
            </a:pPr>
            <a:r>
              <a:rPr lang="en"/>
              <a:t>+20 per +1C of temp</a:t>
            </a:r>
            <a:endParaRPr/>
          </a:p>
        </p:txBody>
      </p:sp>
      <p:sp>
        <p:nvSpPr>
          <p:cNvPr id="1319" name="Google Shape;1319;g1236ef258ec_3_34"/>
          <p:cNvSpPr txBox="1">
            <a:spLocks noGrp="1"/>
          </p:cNvSpPr>
          <p:nvPr>
            <p:ph type="subTitle" idx="5"/>
          </p:nvPr>
        </p:nvSpPr>
        <p:spPr>
          <a:xfrm>
            <a:off x="3118325" y="1764350"/>
            <a:ext cx="2774400" cy="2476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Chronological data violates independence</a:t>
            </a:r>
            <a:endParaRPr/>
          </a:p>
          <a:p>
            <a:pPr marL="457200" lvl="0" indent="-330200" algn="l" rtl="0">
              <a:spcBef>
                <a:spcPts val="0"/>
              </a:spcBef>
              <a:spcAft>
                <a:spcPts val="0"/>
              </a:spcAft>
              <a:buSzPts val="1600"/>
              <a:buChar char="➢"/>
            </a:pPr>
            <a:r>
              <a:rPr lang="en"/>
              <a:t>12th day of each month is missing</a:t>
            </a:r>
            <a:endParaRPr/>
          </a:p>
          <a:p>
            <a:pPr marL="457200" lvl="0" indent="-330200" algn="l" rtl="0">
              <a:spcBef>
                <a:spcPts val="0"/>
              </a:spcBef>
              <a:spcAft>
                <a:spcPts val="0"/>
              </a:spcAft>
              <a:buSzPts val="1600"/>
              <a:buChar char="➢"/>
            </a:pPr>
            <a:r>
              <a:rPr lang="en"/>
              <a:t>LINE assumptions could be fixed using WLS or Boxcox</a:t>
            </a:r>
            <a:endParaRPr/>
          </a:p>
        </p:txBody>
      </p:sp>
      <p:sp>
        <p:nvSpPr>
          <p:cNvPr id="1320" name="Google Shape;1320;g1236ef258ec_3_34"/>
          <p:cNvSpPr txBox="1">
            <a:spLocks noGrp="1"/>
          </p:cNvSpPr>
          <p:nvPr>
            <p:ph type="subTitle" idx="6"/>
          </p:nvPr>
        </p:nvSpPr>
        <p:spPr>
          <a:xfrm>
            <a:off x="5936750" y="1764340"/>
            <a:ext cx="2350500" cy="2476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Province, district or station specific data</a:t>
            </a:r>
            <a:endParaRPr/>
          </a:p>
          <a:p>
            <a:pPr marL="457200" lvl="0" indent="-330200" algn="l" rtl="0">
              <a:spcBef>
                <a:spcPts val="0"/>
              </a:spcBef>
              <a:spcAft>
                <a:spcPts val="0"/>
              </a:spcAft>
              <a:buSzPts val="1600"/>
              <a:buChar char="➢"/>
            </a:pPr>
            <a:r>
              <a:rPr lang="en"/>
              <a:t>Time series analysis (e.g. ARIMA or SARIMA)</a:t>
            </a:r>
            <a:endParaRPr/>
          </a:p>
        </p:txBody>
      </p:sp>
      <p:sp>
        <p:nvSpPr>
          <p:cNvPr id="1321" name="Google Shape;1321;g1236ef258ec_3_34"/>
          <p:cNvSpPr/>
          <p:nvPr/>
        </p:nvSpPr>
        <p:spPr>
          <a:xfrm>
            <a:off x="767234" y="1052729"/>
            <a:ext cx="309395" cy="309133"/>
          </a:xfrm>
          <a:custGeom>
            <a:avLst/>
            <a:gdLst/>
            <a:ahLst/>
            <a:cxnLst/>
            <a:rect l="l" t="t" r="r" b="b"/>
            <a:pathLst>
              <a:path w="11782" h="11772" extrusionOk="0">
                <a:moveTo>
                  <a:pt x="5896" y="0"/>
                </a:moveTo>
                <a:cubicBezTo>
                  <a:pt x="2642" y="0"/>
                  <a:pt x="1" y="2632"/>
                  <a:pt x="1" y="5886"/>
                </a:cubicBezTo>
                <a:cubicBezTo>
                  <a:pt x="1" y="9140"/>
                  <a:pt x="2642" y="11772"/>
                  <a:pt x="5896" y="11772"/>
                </a:cubicBezTo>
                <a:cubicBezTo>
                  <a:pt x="9150" y="11772"/>
                  <a:pt x="11782" y="9140"/>
                  <a:pt x="11782" y="5886"/>
                </a:cubicBezTo>
                <a:cubicBezTo>
                  <a:pt x="11782" y="2632"/>
                  <a:pt x="9150" y="0"/>
                  <a:pt x="58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g1236ef258ec_3_34"/>
          <p:cNvSpPr/>
          <p:nvPr/>
        </p:nvSpPr>
        <p:spPr>
          <a:xfrm>
            <a:off x="922063" y="1200757"/>
            <a:ext cx="154330" cy="12579"/>
          </a:xfrm>
          <a:custGeom>
            <a:avLst/>
            <a:gdLst/>
            <a:ahLst/>
            <a:cxnLst/>
            <a:rect l="l" t="t" r="r" b="b"/>
            <a:pathLst>
              <a:path w="5877" h="479" extrusionOk="0">
                <a:moveTo>
                  <a:pt x="0" y="0"/>
                </a:moveTo>
                <a:lnTo>
                  <a:pt x="0" y="479"/>
                </a:lnTo>
                <a:lnTo>
                  <a:pt x="5876" y="479"/>
                </a:lnTo>
                <a:lnTo>
                  <a:pt x="5876" y="240"/>
                </a:lnTo>
                <a:lnTo>
                  <a:pt x="5876" y="0"/>
                </a:lnTo>
                <a:close/>
              </a:path>
            </a:pathLst>
          </a:custGeom>
          <a:solidFill>
            <a:srgbClr val="657A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g1236ef258ec_3_34"/>
          <p:cNvSpPr/>
          <p:nvPr/>
        </p:nvSpPr>
        <p:spPr>
          <a:xfrm>
            <a:off x="1051998" y="987394"/>
            <a:ext cx="91989" cy="89993"/>
          </a:xfrm>
          <a:custGeom>
            <a:avLst/>
            <a:gdLst/>
            <a:ahLst/>
            <a:cxnLst/>
            <a:rect l="l" t="t" r="r" b="b"/>
            <a:pathLst>
              <a:path w="3503" h="3427" extrusionOk="0">
                <a:moveTo>
                  <a:pt x="2115" y="1"/>
                </a:moveTo>
                <a:cubicBezTo>
                  <a:pt x="2059" y="1"/>
                  <a:pt x="2001" y="21"/>
                  <a:pt x="1952" y="67"/>
                </a:cubicBezTo>
                <a:lnTo>
                  <a:pt x="211" y="1809"/>
                </a:lnTo>
                <a:cubicBezTo>
                  <a:pt x="77" y="1943"/>
                  <a:pt x="0" y="2125"/>
                  <a:pt x="0" y="2307"/>
                </a:cubicBezTo>
                <a:lnTo>
                  <a:pt x="0" y="3426"/>
                </a:lnTo>
                <a:lnTo>
                  <a:pt x="1120" y="3426"/>
                </a:lnTo>
                <a:cubicBezTo>
                  <a:pt x="1311" y="3426"/>
                  <a:pt x="1483" y="3350"/>
                  <a:pt x="1617" y="3216"/>
                </a:cubicBezTo>
                <a:lnTo>
                  <a:pt x="3369" y="1474"/>
                </a:lnTo>
                <a:cubicBezTo>
                  <a:pt x="3503" y="1321"/>
                  <a:pt x="3407" y="1082"/>
                  <a:pt x="3197" y="1072"/>
                </a:cubicBezTo>
                <a:lnTo>
                  <a:pt x="2354" y="1072"/>
                </a:lnTo>
                <a:lnTo>
                  <a:pt x="2354" y="230"/>
                </a:lnTo>
                <a:cubicBezTo>
                  <a:pt x="2348" y="93"/>
                  <a:pt x="2235" y="1"/>
                  <a:pt x="2115" y="1"/>
                </a:cubicBezTo>
                <a:close/>
              </a:path>
            </a:pathLst>
          </a:custGeom>
          <a:solidFill>
            <a:srgbClr val="657A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g1236ef258ec_3_34"/>
          <p:cNvSpPr/>
          <p:nvPr/>
        </p:nvSpPr>
        <p:spPr>
          <a:xfrm>
            <a:off x="1051998" y="987394"/>
            <a:ext cx="61842" cy="90229"/>
          </a:xfrm>
          <a:custGeom>
            <a:avLst/>
            <a:gdLst/>
            <a:ahLst/>
            <a:cxnLst/>
            <a:rect l="l" t="t" r="r" b="b"/>
            <a:pathLst>
              <a:path w="2355" h="3436" extrusionOk="0">
                <a:moveTo>
                  <a:pt x="2115" y="1"/>
                </a:moveTo>
                <a:cubicBezTo>
                  <a:pt x="2059" y="1"/>
                  <a:pt x="2001" y="21"/>
                  <a:pt x="1952" y="67"/>
                </a:cubicBezTo>
                <a:lnTo>
                  <a:pt x="211" y="1809"/>
                </a:lnTo>
                <a:cubicBezTo>
                  <a:pt x="77" y="1943"/>
                  <a:pt x="0" y="2125"/>
                  <a:pt x="0" y="2307"/>
                </a:cubicBezTo>
                <a:lnTo>
                  <a:pt x="0" y="3436"/>
                </a:lnTo>
                <a:lnTo>
                  <a:pt x="2354" y="1072"/>
                </a:lnTo>
                <a:lnTo>
                  <a:pt x="2354" y="230"/>
                </a:lnTo>
                <a:cubicBezTo>
                  <a:pt x="2348" y="93"/>
                  <a:pt x="2235" y="1"/>
                  <a:pt x="2115" y="1"/>
                </a:cubicBezTo>
                <a:close/>
              </a:path>
            </a:pathLst>
          </a:custGeom>
          <a:solidFill>
            <a:srgbClr val="657A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g1236ef258ec_3_34"/>
          <p:cNvSpPr/>
          <p:nvPr/>
        </p:nvSpPr>
        <p:spPr>
          <a:xfrm>
            <a:off x="804444" y="1089677"/>
            <a:ext cx="235263" cy="235263"/>
          </a:xfrm>
          <a:custGeom>
            <a:avLst/>
            <a:gdLst/>
            <a:ahLst/>
            <a:cxnLst/>
            <a:rect l="l" t="t" r="r" b="b"/>
            <a:pathLst>
              <a:path w="8959" h="8959" extrusionOk="0">
                <a:moveTo>
                  <a:pt x="4479" y="0"/>
                </a:moveTo>
                <a:cubicBezTo>
                  <a:pt x="2010" y="0"/>
                  <a:pt x="0" y="2010"/>
                  <a:pt x="0" y="4479"/>
                </a:cubicBezTo>
                <a:cubicBezTo>
                  <a:pt x="0" y="6948"/>
                  <a:pt x="2010" y="8958"/>
                  <a:pt x="4479" y="8958"/>
                </a:cubicBezTo>
                <a:cubicBezTo>
                  <a:pt x="6948" y="8958"/>
                  <a:pt x="8958" y="6948"/>
                  <a:pt x="8958" y="4479"/>
                </a:cubicBezTo>
                <a:cubicBezTo>
                  <a:pt x="8958" y="2010"/>
                  <a:pt x="6948" y="0"/>
                  <a:pt x="44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g1236ef258ec_3_34"/>
          <p:cNvSpPr/>
          <p:nvPr/>
        </p:nvSpPr>
        <p:spPr>
          <a:xfrm>
            <a:off x="922063" y="1200757"/>
            <a:ext cx="117382" cy="12579"/>
          </a:xfrm>
          <a:custGeom>
            <a:avLst/>
            <a:gdLst/>
            <a:ahLst/>
            <a:cxnLst/>
            <a:rect l="l" t="t" r="r" b="b"/>
            <a:pathLst>
              <a:path w="4470" h="479" extrusionOk="0">
                <a:moveTo>
                  <a:pt x="0" y="0"/>
                </a:moveTo>
                <a:lnTo>
                  <a:pt x="0" y="479"/>
                </a:lnTo>
                <a:lnTo>
                  <a:pt x="4460" y="479"/>
                </a:lnTo>
                <a:cubicBezTo>
                  <a:pt x="4460" y="402"/>
                  <a:pt x="4470" y="326"/>
                  <a:pt x="4470" y="240"/>
                </a:cubicBezTo>
                <a:cubicBezTo>
                  <a:pt x="4470" y="153"/>
                  <a:pt x="4460" y="87"/>
                  <a:pt x="4460" y="0"/>
                </a:cubicBezTo>
                <a:close/>
              </a:path>
            </a:pathLst>
          </a:custGeom>
          <a:solidFill>
            <a:srgbClr val="E2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g1236ef258ec_3_34"/>
          <p:cNvSpPr/>
          <p:nvPr/>
        </p:nvSpPr>
        <p:spPr>
          <a:xfrm>
            <a:off x="835353" y="1120585"/>
            <a:ext cx="173185" cy="173421"/>
          </a:xfrm>
          <a:custGeom>
            <a:avLst/>
            <a:gdLst/>
            <a:ahLst/>
            <a:cxnLst/>
            <a:rect l="l" t="t" r="r" b="b"/>
            <a:pathLst>
              <a:path w="6595" h="6604" extrusionOk="0">
                <a:moveTo>
                  <a:pt x="3302" y="0"/>
                </a:moveTo>
                <a:cubicBezTo>
                  <a:pt x="1484" y="0"/>
                  <a:pt x="0" y="1484"/>
                  <a:pt x="0" y="3302"/>
                </a:cubicBezTo>
                <a:cubicBezTo>
                  <a:pt x="0" y="5121"/>
                  <a:pt x="1484" y="6604"/>
                  <a:pt x="3302" y="6604"/>
                </a:cubicBezTo>
                <a:cubicBezTo>
                  <a:pt x="5121" y="6604"/>
                  <a:pt x="6594" y="5121"/>
                  <a:pt x="6594" y="3302"/>
                </a:cubicBezTo>
                <a:cubicBezTo>
                  <a:pt x="6594" y="1484"/>
                  <a:pt x="5121" y="0"/>
                  <a:pt x="33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g1236ef258ec_3_34"/>
          <p:cNvSpPr/>
          <p:nvPr/>
        </p:nvSpPr>
        <p:spPr>
          <a:xfrm>
            <a:off x="922063" y="1200757"/>
            <a:ext cx="86711" cy="12579"/>
          </a:xfrm>
          <a:custGeom>
            <a:avLst/>
            <a:gdLst/>
            <a:ahLst/>
            <a:cxnLst/>
            <a:rect l="l" t="t" r="r" b="b"/>
            <a:pathLst>
              <a:path w="3302" h="479" extrusionOk="0">
                <a:moveTo>
                  <a:pt x="0" y="0"/>
                </a:moveTo>
                <a:lnTo>
                  <a:pt x="0" y="479"/>
                </a:lnTo>
                <a:lnTo>
                  <a:pt x="3283" y="479"/>
                </a:lnTo>
                <a:cubicBezTo>
                  <a:pt x="3283" y="402"/>
                  <a:pt x="3302" y="326"/>
                  <a:pt x="3302" y="240"/>
                </a:cubicBezTo>
                <a:cubicBezTo>
                  <a:pt x="3302" y="153"/>
                  <a:pt x="3292" y="87"/>
                  <a:pt x="3283" y="0"/>
                </a:cubicBezTo>
                <a:close/>
              </a:path>
            </a:pathLst>
          </a:custGeom>
          <a:solidFill>
            <a:srgbClr val="657A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g1236ef258ec_3_34"/>
          <p:cNvSpPr/>
          <p:nvPr/>
        </p:nvSpPr>
        <p:spPr>
          <a:xfrm>
            <a:off x="872537" y="1157769"/>
            <a:ext cx="99053" cy="99053"/>
          </a:xfrm>
          <a:custGeom>
            <a:avLst/>
            <a:gdLst/>
            <a:ahLst/>
            <a:cxnLst/>
            <a:rect l="l" t="t" r="r" b="b"/>
            <a:pathLst>
              <a:path w="3772" h="3772" extrusionOk="0">
                <a:moveTo>
                  <a:pt x="1886" y="1"/>
                </a:moveTo>
                <a:cubicBezTo>
                  <a:pt x="843" y="1"/>
                  <a:pt x="1" y="843"/>
                  <a:pt x="1" y="1886"/>
                </a:cubicBezTo>
                <a:cubicBezTo>
                  <a:pt x="1" y="2929"/>
                  <a:pt x="843" y="3772"/>
                  <a:pt x="1886" y="3772"/>
                </a:cubicBezTo>
                <a:cubicBezTo>
                  <a:pt x="2929" y="3772"/>
                  <a:pt x="3772" y="2929"/>
                  <a:pt x="3772" y="1886"/>
                </a:cubicBezTo>
                <a:cubicBezTo>
                  <a:pt x="3772" y="843"/>
                  <a:pt x="2929" y="1"/>
                  <a:pt x="18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g1236ef258ec_3_34"/>
          <p:cNvSpPr/>
          <p:nvPr/>
        </p:nvSpPr>
        <p:spPr>
          <a:xfrm>
            <a:off x="922063" y="1200993"/>
            <a:ext cx="49526" cy="12342"/>
          </a:xfrm>
          <a:custGeom>
            <a:avLst/>
            <a:gdLst/>
            <a:ahLst/>
            <a:cxnLst/>
            <a:rect l="l" t="t" r="r" b="b"/>
            <a:pathLst>
              <a:path w="1886" h="470" extrusionOk="0">
                <a:moveTo>
                  <a:pt x="0" y="1"/>
                </a:moveTo>
                <a:lnTo>
                  <a:pt x="0" y="470"/>
                </a:lnTo>
                <a:lnTo>
                  <a:pt x="1866" y="470"/>
                </a:lnTo>
                <a:cubicBezTo>
                  <a:pt x="1886" y="317"/>
                  <a:pt x="1886" y="154"/>
                  <a:pt x="1866" y="1"/>
                </a:cubicBezTo>
                <a:close/>
              </a:path>
            </a:pathLst>
          </a:custGeom>
          <a:solidFill>
            <a:srgbClr val="E2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g1236ef258ec_3_34"/>
          <p:cNvSpPr/>
          <p:nvPr/>
        </p:nvSpPr>
        <p:spPr>
          <a:xfrm>
            <a:off x="903445" y="1188677"/>
            <a:ext cx="37237" cy="37237"/>
          </a:xfrm>
          <a:custGeom>
            <a:avLst/>
            <a:gdLst/>
            <a:ahLst/>
            <a:cxnLst/>
            <a:rect l="l" t="t" r="r" b="b"/>
            <a:pathLst>
              <a:path w="1418" h="1418" extrusionOk="0">
                <a:moveTo>
                  <a:pt x="709" y="1"/>
                </a:moveTo>
                <a:cubicBezTo>
                  <a:pt x="317" y="1"/>
                  <a:pt x="1" y="317"/>
                  <a:pt x="1" y="709"/>
                </a:cubicBezTo>
                <a:cubicBezTo>
                  <a:pt x="1" y="1102"/>
                  <a:pt x="317" y="1417"/>
                  <a:pt x="709" y="1417"/>
                </a:cubicBezTo>
                <a:cubicBezTo>
                  <a:pt x="1102" y="1417"/>
                  <a:pt x="1417" y="1102"/>
                  <a:pt x="1417" y="709"/>
                </a:cubicBezTo>
                <a:cubicBezTo>
                  <a:pt x="1417" y="317"/>
                  <a:pt x="1102" y="1"/>
                  <a:pt x="709" y="1"/>
                </a:cubicBezTo>
                <a:close/>
              </a:path>
            </a:pathLst>
          </a:custGeom>
          <a:solidFill>
            <a:srgbClr val="657A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g1236ef258ec_3_34"/>
          <p:cNvSpPr/>
          <p:nvPr/>
        </p:nvSpPr>
        <p:spPr>
          <a:xfrm>
            <a:off x="922063" y="1200993"/>
            <a:ext cx="18855" cy="12342"/>
          </a:xfrm>
          <a:custGeom>
            <a:avLst/>
            <a:gdLst/>
            <a:ahLst/>
            <a:cxnLst/>
            <a:rect l="l" t="t" r="r" b="b"/>
            <a:pathLst>
              <a:path w="718" h="470" extrusionOk="0">
                <a:moveTo>
                  <a:pt x="0" y="1"/>
                </a:moveTo>
                <a:lnTo>
                  <a:pt x="0" y="470"/>
                </a:lnTo>
                <a:lnTo>
                  <a:pt x="661" y="470"/>
                </a:lnTo>
                <a:cubicBezTo>
                  <a:pt x="718" y="317"/>
                  <a:pt x="718" y="154"/>
                  <a:pt x="661" y="1"/>
                </a:cubicBezTo>
                <a:close/>
              </a:path>
            </a:pathLst>
          </a:custGeom>
          <a:solidFill>
            <a:srgbClr val="657A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g1236ef258ec_3_34"/>
          <p:cNvSpPr/>
          <p:nvPr/>
        </p:nvSpPr>
        <p:spPr>
          <a:xfrm>
            <a:off x="912846" y="1171844"/>
            <a:ext cx="44668" cy="41570"/>
          </a:xfrm>
          <a:custGeom>
            <a:avLst/>
            <a:gdLst/>
            <a:ahLst/>
            <a:cxnLst/>
            <a:rect l="l" t="t" r="r" b="b"/>
            <a:pathLst>
              <a:path w="1701" h="1583" extrusionOk="0">
                <a:moveTo>
                  <a:pt x="1366" y="1"/>
                </a:moveTo>
                <a:lnTo>
                  <a:pt x="188" y="1178"/>
                </a:lnTo>
                <a:cubicBezTo>
                  <a:pt x="0" y="1306"/>
                  <a:pt x="215" y="1582"/>
                  <a:pt x="390" y="1582"/>
                </a:cubicBezTo>
                <a:cubicBezTo>
                  <a:pt x="437" y="1582"/>
                  <a:pt x="481" y="1562"/>
                  <a:pt x="514" y="1513"/>
                </a:cubicBezTo>
                <a:lnTo>
                  <a:pt x="1701" y="336"/>
                </a:lnTo>
                <a:lnTo>
                  <a:pt x="136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g1236ef258ec_3_34"/>
          <p:cNvSpPr/>
          <p:nvPr/>
        </p:nvSpPr>
        <p:spPr>
          <a:xfrm>
            <a:off x="941916" y="1000629"/>
            <a:ext cx="188704" cy="185080"/>
          </a:xfrm>
          <a:custGeom>
            <a:avLst/>
            <a:gdLst/>
            <a:ahLst/>
            <a:cxnLst/>
            <a:rect l="l" t="t" r="r" b="b"/>
            <a:pathLst>
              <a:path w="7186" h="7048" extrusionOk="0">
                <a:moveTo>
                  <a:pt x="6868" y="0"/>
                </a:moveTo>
                <a:cubicBezTo>
                  <a:pt x="6825" y="0"/>
                  <a:pt x="6780" y="13"/>
                  <a:pt x="6738" y="42"/>
                </a:cubicBezTo>
                <a:lnTo>
                  <a:pt x="134" y="6645"/>
                </a:lnTo>
                <a:cubicBezTo>
                  <a:pt x="0" y="6789"/>
                  <a:pt x="96" y="7038"/>
                  <a:pt x="306" y="7047"/>
                </a:cubicBezTo>
                <a:cubicBezTo>
                  <a:pt x="364" y="7047"/>
                  <a:pt x="421" y="7018"/>
                  <a:pt x="469" y="6980"/>
                </a:cubicBezTo>
                <a:lnTo>
                  <a:pt x="7063" y="377"/>
                </a:lnTo>
                <a:cubicBezTo>
                  <a:pt x="7186" y="201"/>
                  <a:pt x="7039" y="0"/>
                  <a:pt x="686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g1236ef258ec_3_34"/>
          <p:cNvSpPr/>
          <p:nvPr/>
        </p:nvSpPr>
        <p:spPr>
          <a:xfrm>
            <a:off x="87600" y="1078575"/>
            <a:ext cx="641100" cy="3744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g1236ef258ec_3_34"/>
          <p:cNvGrpSpPr/>
          <p:nvPr/>
        </p:nvGrpSpPr>
        <p:grpSpPr>
          <a:xfrm>
            <a:off x="3067349" y="1040290"/>
            <a:ext cx="235246" cy="268667"/>
            <a:chOff x="5146595" y="3888667"/>
            <a:chExt cx="459195" cy="524535"/>
          </a:xfrm>
        </p:grpSpPr>
        <p:sp>
          <p:nvSpPr>
            <p:cNvPr id="1337" name="Google Shape;1337;g1236ef258ec_3_34"/>
            <p:cNvSpPr/>
            <p:nvPr/>
          </p:nvSpPr>
          <p:spPr>
            <a:xfrm>
              <a:off x="5507838" y="4261968"/>
              <a:ext cx="65263" cy="106308"/>
            </a:xfrm>
            <a:custGeom>
              <a:avLst/>
              <a:gdLst/>
              <a:ahLst/>
              <a:cxnLst/>
              <a:rect l="l" t="t" r="r" b="b"/>
              <a:pathLst>
                <a:path w="3064" h="4991" extrusionOk="0">
                  <a:moveTo>
                    <a:pt x="1528" y="1"/>
                  </a:moveTo>
                  <a:lnTo>
                    <a:pt x="1" y="963"/>
                  </a:lnTo>
                  <a:lnTo>
                    <a:pt x="1" y="4991"/>
                  </a:lnTo>
                  <a:lnTo>
                    <a:pt x="3064" y="4991"/>
                  </a:lnTo>
                  <a:lnTo>
                    <a:pt x="3064" y="963"/>
                  </a:lnTo>
                  <a:lnTo>
                    <a:pt x="152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g1236ef258ec_3_34"/>
            <p:cNvSpPr/>
            <p:nvPr/>
          </p:nvSpPr>
          <p:spPr>
            <a:xfrm>
              <a:off x="5507838" y="4196573"/>
              <a:ext cx="65263" cy="85903"/>
            </a:xfrm>
            <a:custGeom>
              <a:avLst/>
              <a:gdLst/>
              <a:ahLst/>
              <a:cxnLst/>
              <a:rect l="l" t="t" r="r" b="b"/>
              <a:pathLst>
                <a:path w="3064" h="4033" extrusionOk="0">
                  <a:moveTo>
                    <a:pt x="1528" y="0"/>
                  </a:moveTo>
                  <a:lnTo>
                    <a:pt x="1" y="962"/>
                  </a:lnTo>
                  <a:lnTo>
                    <a:pt x="1" y="4033"/>
                  </a:lnTo>
                  <a:lnTo>
                    <a:pt x="3064" y="4033"/>
                  </a:lnTo>
                  <a:lnTo>
                    <a:pt x="3064" y="962"/>
                  </a:lnTo>
                  <a:lnTo>
                    <a:pt x="152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g1236ef258ec_3_34"/>
            <p:cNvSpPr/>
            <p:nvPr/>
          </p:nvSpPr>
          <p:spPr>
            <a:xfrm>
              <a:off x="5355664" y="3888667"/>
              <a:ext cx="217430" cy="328403"/>
            </a:xfrm>
            <a:custGeom>
              <a:avLst/>
              <a:gdLst/>
              <a:ahLst/>
              <a:cxnLst/>
              <a:rect l="l" t="t" r="r" b="b"/>
              <a:pathLst>
                <a:path w="10208" h="15418" extrusionOk="0">
                  <a:moveTo>
                    <a:pt x="962" y="0"/>
                  </a:moveTo>
                  <a:lnTo>
                    <a:pt x="0" y="1585"/>
                  </a:lnTo>
                  <a:lnTo>
                    <a:pt x="962" y="3063"/>
                  </a:lnTo>
                  <a:cubicBezTo>
                    <a:pt x="4367" y="3063"/>
                    <a:pt x="7145" y="5833"/>
                    <a:pt x="7145" y="9242"/>
                  </a:cubicBezTo>
                  <a:lnTo>
                    <a:pt x="7145" y="15417"/>
                  </a:lnTo>
                  <a:lnTo>
                    <a:pt x="10208" y="15417"/>
                  </a:lnTo>
                  <a:lnTo>
                    <a:pt x="10208" y="9242"/>
                  </a:lnTo>
                  <a:cubicBezTo>
                    <a:pt x="10208" y="4136"/>
                    <a:pt x="6068" y="0"/>
                    <a:pt x="96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g1236ef258ec_3_34"/>
            <p:cNvSpPr/>
            <p:nvPr/>
          </p:nvSpPr>
          <p:spPr>
            <a:xfrm>
              <a:off x="5179292" y="3888667"/>
              <a:ext cx="196876" cy="479591"/>
            </a:xfrm>
            <a:custGeom>
              <a:avLst/>
              <a:gdLst/>
              <a:ahLst/>
              <a:cxnLst/>
              <a:rect l="l" t="t" r="r" b="b"/>
              <a:pathLst>
                <a:path w="9243" h="22516" extrusionOk="0">
                  <a:moveTo>
                    <a:pt x="9242" y="0"/>
                  </a:moveTo>
                  <a:cubicBezTo>
                    <a:pt x="4136" y="0"/>
                    <a:pt x="0" y="4140"/>
                    <a:pt x="0" y="9242"/>
                  </a:cubicBezTo>
                  <a:lnTo>
                    <a:pt x="0" y="22516"/>
                  </a:lnTo>
                  <a:lnTo>
                    <a:pt x="3063" y="22516"/>
                  </a:lnTo>
                  <a:lnTo>
                    <a:pt x="3063" y="9242"/>
                  </a:lnTo>
                  <a:cubicBezTo>
                    <a:pt x="3063" y="5837"/>
                    <a:pt x="5833" y="3063"/>
                    <a:pt x="9242" y="3063"/>
                  </a:cubicBezTo>
                  <a:lnTo>
                    <a:pt x="924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g1236ef258ec_3_34"/>
            <p:cNvSpPr/>
            <p:nvPr/>
          </p:nvSpPr>
          <p:spPr>
            <a:xfrm>
              <a:off x="5355664" y="4347768"/>
              <a:ext cx="250126" cy="65434"/>
            </a:xfrm>
            <a:custGeom>
              <a:avLst/>
              <a:gdLst/>
              <a:ahLst/>
              <a:cxnLst/>
              <a:rect l="l" t="t" r="r" b="b"/>
              <a:pathLst>
                <a:path w="11743" h="3072" extrusionOk="0">
                  <a:moveTo>
                    <a:pt x="962" y="1"/>
                  </a:moveTo>
                  <a:lnTo>
                    <a:pt x="0" y="1536"/>
                  </a:lnTo>
                  <a:lnTo>
                    <a:pt x="962" y="3071"/>
                  </a:lnTo>
                  <a:lnTo>
                    <a:pt x="11743" y="3071"/>
                  </a:lnTo>
                  <a:lnTo>
                    <a:pt x="1174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g1236ef258ec_3_34"/>
            <p:cNvSpPr/>
            <p:nvPr/>
          </p:nvSpPr>
          <p:spPr>
            <a:xfrm>
              <a:off x="5146595" y="4347768"/>
              <a:ext cx="229571" cy="65348"/>
            </a:xfrm>
            <a:custGeom>
              <a:avLst/>
              <a:gdLst/>
              <a:ahLst/>
              <a:cxnLst/>
              <a:rect l="l" t="t" r="r" b="b"/>
              <a:pathLst>
                <a:path w="10778" h="3068" extrusionOk="0">
                  <a:moveTo>
                    <a:pt x="0" y="1"/>
                  </a:moveTo>
                  <a:lnTo>
                    <a:pt x="0" y="3067"/>
                  </a:lnTo>
                  <a:lnTo>
                    <a:pt x="10777" y="3067"/>
                  </a:lnTo>
                  <a:lnTo>
                    <a:pt x="1077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3" name="Google Shape;1343;g1236ef258ec_3_34"/>
          <p:cNvGrpSpPr/>
          <p:nvPr/>
        </p:nvGrpSpPr>
        <p:grpSpPr>
          <a:xfrm>
            <a:off x="5936748" y="656387"/>
            <a:ext cx="524597" cy="315368"/>
            <a:chOff x="4149712" y="1952628"/>
            <a:chExt cx="524597" cy="315368"/>
          </a:xfrm>
        </p:grpSpPr>
        <p:sp>
          <p:nvSpPr>
            <p:cNvPr id="1344" name="Google Shape;1344;g1236ef258ec_3_34"/>
            <p:cNvSpPr/>
            <p:nvPr/>
          </p:nvSpPr>
          <p:spPr>
            <a:xfrm>
              <a:off x="4474324" y="1984514"/>
              <a:ext cx="83943" cy="251851"/>
            </a:xfrm>
            <a:custGeom>
              <a:avLst/>
              <a:gdLst/>
              <a:ahLst/>
              <a:cxnLst/>
              <a:rect l="l" t="t" r="r" b="b"/>
              <a:pathLst>
                <a:path w="3941" h="11824" extrusionOk="0">
                  <a:moveTo>
                    <a:pt x="963" y="0"/>
                  </a:moveTo>
                  <a:lnTo>
                    <a:pt x="1" y="5910"/>
                  </a:lnTo>
                  <a:lnTo>
                    <a:pt x="963" y="11824"/>
                  </a:lnTo>
                  <a:cubicBezTo>
                    <a:pt x="963" y="11824"/>
                    <a:pt x="3941" y="11062"/>
                    <a:pt x="3941" y="5910"/>
                  </a:cubicBezTo>
                  <a:cubicBezTo>
                    <a:pt x="3941" y="758"/>
                    <a:pt x="963" y="0"/>
                    <a:pt x="9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g1236ef258ec_3_34"/>
            <p:cNvSpPr/>
            <p:nvPr/>
          </p:nvSpPr>
          <p:spPr>
            <a:xfrm>
              <a:off x="4616267" y="2094890"/>
              <a:ext cx="58043" cy="30757"/>
            </a:xfrm>
            <a:custGeom>
              <a:avLst/>
              <a:gdLst/>
              <a:ahLst/>
              <a:cxnLst/>
              <a:rect l="l" t="t" r="r" b="b"/>
              <a:pathLst>
                <a:path w="2725" h="1444" extrusionOk="0">
                  <a:moveTo>
                    <a:pt x="1" y="1"/>
                  </a:moveTo>
                  <a:lnTo>
                    <a:pt x="1" y="1444"/>
                  </a:lnTo>
                  <a:lnTo>
                    <a:pt x="2725" y="1444"/>
                  </a:lnTo>
                  <a:lnTo>
                    <a:pt x="272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g1236ef258ec_3_34"/>
            <p:cNvSpPr/>
            <p:nvPr/>
          </p:nvSpPr>
          <p:spPr>
            <a:xfrm>
              <a:off x="4592752" y="1981319"/>
              <a:ext cx="62792" cy="62707"/>
            </a:xfrm>
            <a:custGeom>
              <a:avLst/>
              <a:gdLst/>
              <a:ahLst/>
              <a:cxnLst/>
              <a:rect l="l" t="t" r="r" b="b"/>
              <a:pathLst>
                <a:path w="2948" h="2944" extrusionOk="0">
                  <a:moveTo>
                    <a:pt x="1924" y="0"/>
                  </a:moveTo>
                  <a:lnTo>
                    <a:pt x="0" y="1924"/>
                  </a:lnTo>
                  <a:lnTo>
                    <a:pt x="1020" y="2944"/>
                  </a:lnTo>
                  <a:lnTo>
                    <a:pt x="2948" y="1020"/>
                  </a:lnTo>
                  <a:lnTo>
                    <a:pt x="192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g1236ef258ec_3_34"/>
            <p:cNvSpPr/>
            <p:nvPr/>
          </p:nvSpPr>
          <p:spPr>
            <a:xfrm>
              <a:off x="4592667" y="2176597"/>
              <a:ext cx="62792" cy="62814"/>
            </a:xfrm>
            <a:custGeom>
              <a:avLst/>
              <a:gdLst/>
              <a:ahLst/>
              <a:cxnLst/>
              <a:rect l="l" t="t" r="r" b="b"/>
              <a:pathLst>
                <a:path w="2948" h="2949" extrusionOk="0">
                  <a:moveTo>
                    <a:pt x="1020" y="1"/>
                  </a:moveTo>
                  <a:lnTo>
                    <a:pt x="1" y="1020"/>
                  </a:lnTo>
                  <a:lnTo>
                    <a:pt x="1928" y="2948"/>
                  </a:lnTo>
                  <a:lnTo>
                    <a:pt x="2948" y="1925"/>
                  </a:lnTo>
                  <a:lnTo>
                    <a:pt x="102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g1236ef258ec_3_34"/>
            <p:cNvSpPr/>
            <p:nvPr/>
          </p:nvSpPr>
          <p:spPr>
            <a:xfrm>
              <a:off x="4410892" y="1952628"/>
              <a:ext cx="83943" cy="315368"/>
            </a:xfrm>
            <a:custGeom>
              <a:avLst/>
              <a:gdLst/>
              <a:ahLst/>
              <a:cxnLst/>
              <a:rect l="l" t="t" r="r" b="b"/>
              <a:pathLst>
                <a:path w="3941" h="14806" extrusionOk="0">
                  <a:moveTo>
                    <a:pt x="967" y="1"/>
                  </a:moveTo>
                  <a:lnTo>
                    <a:pt x="1" y="7403"/>
                  </a:lnTo>
                  <a:lnTo>
                    <a:pt x="967" y="14806"/>
                  </a:lnTo>
                  <a:lnTo>
                    <a:pt x="3941" y="14806"/>
                  </a:lnTo>
                  <a:lnTo>
                    <a:pt x="394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g1236ef258ec_3_34"/>
            <p:cNvSpPr/>
            <p:nvPr/>
          </p:nvSpPr>
          <p:spPr>
            <a:xfrm>
              <a:off x="4149712" y="1952628"/>
              <a:ext cx="281693" cy="315368"/>
            </a:xfrm>
            <a:custGeom>
              <a:avLst/>
              <a:gdLst/>
              <a:ahLst/>
              <a:cxnLst/>
              <a:rect l="l" t="t" r="r" b="b"/>
              <a:pathLst>
                <a:path w="13225" h="14806" extrusionOk="0">
                  <a:moveTo>
                    <a:pt x="12586" y="1"/>
                  </a:moveTo>
                  <a:cubicBezTo>
                    <a:pt x="4687" y="1"/>
                    <a:pt x="1" y="3317"/>
                    <a:pt x="1" y="7403"/>
                  </a:cubicBezTo>
                  <a:cubicBezTo>
                    <a:pt x="1" y="11493"/>
                    <a:pt x="4687" y="14806"/>
                    <a:pt x="12586" y="14806"/>
                  </a:cubicBezTo>
                  <a:lnTo>
                    <a:pt x="13225" y="14806"/>
                  </a:lnTo>
                  <a:lnTo>
                    <a:pt x="1322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g12344d739ed_3_882"/>
          <p:cNvSpPr txBox="1">
            <a:spLocks noGrp="1"/>
          </p:cNvSpPr>
          <p:nvPr>
            <p:ph type="title"/>
          </p:nvPr>
        </p:nvSpPr>
        <p:spPr>
          <a:xfrm>
            <a:off x="713225" y="372400"/>
            <a:ext cx="7699200" cy="77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Thank you </a:t>
            </a:r>
            <a:r>
              <a:rPr lang="en" sz="4800">
                <a:solidFill>
                  <a:schemeClr val="accent2"/>
                </a:solidFill>
              </a:rPr>
              <a:t>❤️</a:t>
            </a:r>
            <a:endParaRPr sz="4800">
              <a:solidFill>
                <a:schemeClr val="accent2"/>
              </a:solidFill>
            </a:endParaRPr>
          </a:p>
        </p:txBody>
      </p:sp>
      <p:grpSp>
        <p:nvGrpSpPr>
          <p:cNvPr id="1355" name="Google Shape;1355;g12344d739ed_3_882"/>
          <p:cNvGrpSpPr/>
          <p:nvPr/>
        </p:nvGrpSpPr>
        <p:grpSpPr>
          <a:xfrm>
            <a:off x="152406" y="1395103"/>
            <a:ext cx="8845181" cy="2914812"/>
            <a:chOff x="152400" y="1395050"/>
            <a:chExt cx="8966225" cy="2954700"/>
          </a:xfrm>
        </p:grpSpPr>
        <p:pic>
          <p:nvPicPr>
            <p:cNvPr id="1356" name="Google Shape;1356;g12344d739ed_3_882"/>
            <p:cNvPicPr preferRelativeResize="0"/>
            <p:nvPr/>
          </p:nvPicPr>
          <p:blipFill>
            <a:blip r:embed="rId3">
              <a:alphaModFix/>
            </a:blip>
            <a:stretch>
              <a:fillRect/>
            </a:stretch>
          </p:blipFill>
          <p:spPr>
            <a:xfrm>
              <a:off x="152400" y="1490300"/>
              <a:ext cx="2060100" cy="2060100"/>
            </a:xfrm>
            <a:prstGeom prst="rect">
              <a:avLst/>
            </a:prstGeom>
            <a:noFill/>
            <a:ln>
              <a:noFill/>
            </a:ln>
          </p:spPr>
        </p:pic>
        <p:pic>
          <p:nvPicPr>
            <p:cNvPr id="1357" name="Google Shape;1357;g12344d739ed_3_882"/>
            <p:cNvPicPr preferRelativeResize="0"/>
            <p:nvPr/>
          </p:nvPicPr>
          <p:blipFill>
            <a:blip r:embed="rId4">
              <a:alphaModFix/>
            </a:blip>
            <a:stretch>
              <a:fillRect/>
            </a:stretch>
          </p:blipFill>
          <p:spPr>
            <a:xfrm>
              <a:off x="2493175" y="1490287"/>
              <a:ext cx="2060100" cy="2060100"/>
            </a:xfrm>
            <a:prstGeom prst="heart">
              <a:avLst/>
            </a:prstGeom>
            <a:noFill/>
            <a:ln>
              <a:noFill/>
            </a:ln>
          </p:spPr>
        </p:pic>
        <p:pic>
          <p:nvPicPr>
            <p:cNvPr id="1358" name="Google Shape;1358;g12344d739ed_3_882"/>
            <p:cNvPicPr preferRelativeResize="0"/>
            <p:nvPr/>
          </p:nvPicPr>
          <p:blipFill>
            <a:blip r:embed="rId5">
              <a:alphaModFix/>
            </a:blip>
            <a:stretch>
              <a:fillRect/>
            </a:stretch>
          </p:blipFill>
          <p:spPr>
            <a:xfrm>
              <a:off x="4833950" y="1395050"/>
              <a:ext cx="1965000" cy="2155500"/>
            </a:xfrm>
            <a:prstGeom prst="ellipse">
              <a:avLst/>
            </a:prstGeom>
            <a:noFill/>
            <a:ln>
              <a:noFill/>
            </a:ln>
          </p:spPr>
        </p:pic>
        <p:sp>
          <p:nvSpPr>
            <p:cNvPr id="1359" name="Google Shape;1359;g12344d739ed_3_882"/>
            <p:cNvSpPr txBox="1"/>
            <p:nvPr/>
          </p:nvSpPr>
          <p:spPr>
            <a:xfrm>
              <a:off x="773100" y="3671150"/>
              <a:ext cx="900600" cy="42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Kanit ExtraLight"/>
                  <a:ea typeface="Kanit ExtraLight"/>
                  <a:cs typeface="Kanit ExtraLight"/>
                  <a:sym typeface="Kanit ExtraLight"/>
                </a:rPr>
                <a:t>Summer</a:t>
              </a:r>
              <a:endParaRPr sz="1500">
                <a:latin typeface="Kanit ExtraLight"/>
                <a:ea typeface="Kanit ExtraLight"/>
                <a:cs typeface="Kanit ExtraLight"/>
                <a:sym typeface="Kanit ExtraLight"/>
              </a:endParaRPr>
            </a:p>
          </p:txBody>
        </p:sp>
        <p:sp>
          <p:nvSpPr>
            <p:cNvPr id="1360" name="Google Shape;1360;g12344d739ed_3_882"/>
            <p:cNvSpPr txBox="1"/>
            <p:nvPr/>
          </p:nvSpPr>
          <p:spPr>
            <a:xfrm>
              <a:off x="3230425" y="3663350"/>
              <a:ext cx="779100" cy="6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strike="sngStrike">
                  <a:latin typeface="Kanit ExtraLight"/>
                  <a:ea typeface="Kanit ExtraLight"/>
                  <a:cs typeface="Kanit ExtraLight"/>
                  <a:sym typeface="Kanit ExtraLight"/>
                </a:rPr>
                <a:t>Luke</a:t>
              </a:r>
              <a:endParaRPr sz="1600" strike="sngStrike">
                <a:latin typeface="Kanit ExtraLight"/>
                <a:ea typeface="Kanit ExtraLight"/>
                <a:cs typeface="Kanit ExtraLight"/>
                <a:sym typeface="Kanit ExtraLight"/>
              </a:endParaRPr>
            </a:p>
            <a:p>
              <a:pPr marL="0" lvl="0" indent="0" algn="l" rtl="0">
                <a:spcBef>
                  <a:spcPts val="0"/>
                </a:spcBef>
                <a:spcAft>
                  <a:spcPts val="0"/>
                </a:spcAft>
                <a:buNone/>
              </a:pPr>
              <a:r>
                <a:rPr lang="en" sz="1600">
                  <a:latin typeface="Kanit ExtraLight"/>
                  <a:ea typeface="Kanit ExtraLight"/>
                  <a:cs typeface="Kanit ExtraLight"/>
                  <a:sym typeface="Kanit ExtraLight"/>
                </a:rPr>
                <a:t>Jimin</a:t>
              </a:r>
              <a:endParaRPr sz="1600">
                <a:latin typeface="Kanit ExtraLight"/>
                <a:ea typeface="Kanit ExtraLight"/>
                <a:cs typeface="Kanit ExtraLight"/>
                <a:sym typeface="Kanit ExtraLight"/>
              </a:endParaRPr>
            </a:p>
          </p:txBody>
        </p:sp>
        <p:sp>
          <p:nvSpPr>
            <p:cNvPr id="1361" name="Google Shape;1361;g12344d739ed_3_882"/>
            <p:cNvSpPr txBox="1"/>
            <p:nvPr/>
          </p:nvSpPr>
          <p:spPr>
            <a:xfrm>
              <a:off x="5407100" y="3671150"/>
              <a:ext cx="1113600" cy="43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Kanit ExtraLight"/>
                  <a:ea typeface="Kanit ExtraLight"/>
                  <a:cs typeface="Kanit ExtraLight"/>
                  <a:sym typeface="Kanit ExtraLight"/>
                </a:rPr>
                <a:t>Zhiquan</a:t>
              </a:r>
              <a:endParaRPr sz="1600">
                <a:latin typeface="Kanit ExtraLight"/>
                <a:ea typeface="Kanit ExtraLight"/>
                <a:cs typeface="Kanit ExtraLight"/>
                <a:sym typeface="Kanit ExtraLight"/>
              </a:endParaRPr>
            </a:p>
          </p:txBody>
        </p:sp>
        <p:pic>
          <p:nvPicPr>
            <p:cNvPr id="1362" name="Google Shape;1362;g12344d739ed_3_882"/>
            <p:cNvPicPr preferRelativeResize="0"/>
            <p:nvPr/>
          </p:nvPicPr>
          <p:blipFill rotWithShape="1">
            <a:blip r:embed="rId6">
              <a:alphaModFix/>
            </a:blip>
            <a:srcRect r="5687"/>
            <a:stretch/>
          </p:blipFill>
          <p:spPr>
            <a:xfrm>
              <a:off x="7058525" y="1515800"/>
              <a:ext cx="2060100" cy="1959600"/>
            </a:xfrm>
            <a:prstGeom prst="ellipse">
              <a:avLst/>
            </a:prstGeom>
            <a:noFill/>
            <a:ln>
              <a:noFill/>
            </a:ln>
          </p:spPr>
        </p:pic>
        <p:sp>
          <p:nvSpPr>
            <p:cNvPr id="1363" name="Google Shape;1363;g12344d739ed_3_882"/>
            <p:cNvSpPr txBox="1"/>
            <p:nvPr/>
          </p:nvSpPr>
          <p:spPr>
            <a:xfrm>
              <a:off x="7811150" y="3610400"/>
              <a:ext cx="779100" cy="43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Kanit ExtraLight"/>
                  <a:ea typeface="Kanit ExtraLight"/>
                  <a:cs typeface="Kanit ExtraLight"/>
                  <a:sym typeface="Kanit ExtraLight"/>
                </a:rPr>
                <a:t>Farin</a:t>
              </a:r>
              <a:endParaRPr sz="1600">
                <a:latin typeface="Kanit ExtraLight"/>
                <a:ea typeface="Kanit ExtraLight"/>
                <a:cs typeface="Kanit ExtraLight"/>
                <a:sym typeface="Kanit ExtraLigh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6"/>
          <p:cNvSpPr txBox="1">
            <a:spLocks noGrp="1"/>
          </p:cNvSpPr>
          <p:nvPr>
            <p:ph type="title"/>
          </p:nvPr>
        </p:nvSpPr>
        <p:spPr>
          <a:xfrm>
            <a:off x="4577349" y="2370475"/>
            <a:ext cx="3854100" cy="98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The Data</a:t>
            </a:r>
            <a:endParaRPr/>
          </a:p>
        </p:txBody>
      </p:sp>
      <p:sp>
        <p:nvSpPr>
          <p:cNvPr id="1078" name="Google Shape;1078;p6"/>
          <p:cNvSpPr txBox="1">
            <a:spLocks noGrp="1"/>
          </p:cNvSpPr>
          <p:nvPr>
            <p:ph type="subTitle" idx="1"/>
          </p:nvPr>
        </p:nvSpPr>
        <p:spPr>
          <a:xfrm>
            <a:off x="4925499" y="3344850"/>
            <a:ext cx="3157800" cy="559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EDA, cleaning, and collinearity check.</a:t>
            </a:r>
            <a:endParaRPr/>
          </a:p>
        </p:txBody>
      </p:sp>
      <p:sp>
        <p:nvSpPr>
          <p:cNvPr id="1079" name="Google Shape;1079;p6"/>
          <p:cNvSpPr txBox="1">
            <a:spLocks noGrp="1"/>
          </p:cNvSpPr>
          <p:nvPr>
            <p:ph type="title" idx="2"/>
          </p:nvPr>
        </p:nvSpPr>
        <p:spPr>
          <a:xfrm>
            <a:off x="5650149" y="819605"/>
            <a:ext cx="1708500" cy="1193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0"/>
              <a:buNone/>
            </a:pPr>
            <a:r>
              <a:rPr lang="en"/>
              <a:t>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pic>
        <p:nvPicPr>
          <p:cNvPr id="1084" name="Google Shape;1084;g12358cc0cba_0_3"/>
          <p:cNvPicPr preferRelativeResize="0"/>
          <p:nvPr/>
        </p:nvPicPr>
        <p:blipFill>
          <a:blip r:embed="rId3">
            <a:alphaModFix/>
          </a:blip>
          <a:stretch>
            <a:fillRect/>
          </a:stretch>
        </p:blipFill>
        <p:spPr>
          <a:xfrm>
            <a:off x="467275" y="1016000"/>
            <a:ext cx="6250500" cy="3666075"/>
          </a:xfrm>
          <a:prstGeom prst="rect">
            <a:avLst/>
          </a:prstGeom>
          <a:noFill/>
          <a:ln>
            <a:noFill/>
          </a:ln>
        </p:spPr>
      </p:pic>
      <p:sp>
        <p:nvSpPr>
          <p:cNvPr id="1085" name="Google Shape;1085;g12358cc0cba_0_3"/>
          <p:cNvSpPr txBox="1"/>
          <p:nvPr/>
        </p:nvSpPr>
        <p:spPr>
          <a:xfrm>
            <a:off x="2572050" y="296650"/>
            <a:ext cx="3999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solidFill>
                  <a:schemeClr val="dk1"/>
                </a:solidFill>
                <a:latin typeface="Bree Serif"/>
                <a:ea typeface="Bree Serif"/>
                <a:cs typeface="Bree Serif"/>
                <a:sym typeface="Bree Serif"/>
              </a:rPr>
              <a:t>Inconsistent Data</a:t>
            </a:r>
            <a:endParaRPr sz="3000">
              <a:solidFill>
                <a:schemeClr val="dk1"/>
              </a:solidFill>
              <a:latin typeface="Bree Serif"/>
              <a:ea typeface="Bree Serif"/>
              <a:cs typeface="Bree Serif"/>
              <a:sym typeface="Bree Serif"/>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g12344d739ed_2_1"/>
          <p:cNvSpPr txBox="1">
            <a:spLocks noGrp="1"/>
          </p:cNvSpPr>
          <p:nvPr>
            <p:ph type="subTitle" idx="4"/>
          </p:nvPr>
        </p:nvSpPr>
        <p:spPr>
          <a:xfrm>
            <a:off x="5066292" y="3742922"/>
            <a:ext cx="3090600" cy="1166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a:t>Spacing is now consistent</a:t>
            </a:r>
            <a:endParaRPr/>
          </a:p>
        </p:txBody>
      </p:sp>
      <p:sp>
        <p:nvSpPr>
          <p:cNvPr id="1091" name="Google Shape;1091;g12344d739ed_2_1"/>
          <p:cNvSpPr txBox="1">
            <a:spLocks noGrp="1"/>
          </p:cNvSpPr>
          <p:nvPr>
            <p:ph type="subTitle" idx="3"/>
          </p:nvPr>
        </p:nvSpPr>
        <p:spPr>
          <a:xfrm>
            <a:off x="1086800" y="3742922"/>
            <a:ext cx="3090600" cy="1166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a:t>The disparity has been removed</a:t>
            </a:r>
            <a:endParaRPr/>
          </a:p>
        </p:txBody>
      </p:sp>
      <p:sp>
        <p:nvSpPr>
          <p:cNvPr id="1092" name="Google Shape;1092;g12344d739ed_2_1"/>
          <p:cNvSpPr txBox="1">
            <a:spLocks noGrp="1"/>
          </p:cNvSpPr>
          <p:nvPr>
            <p:ph type="title"/>
          </p:nvPr>
        </p:nvSpPr>
        <p:spPr>
          <a:xfrm>
            <a:off x="713225" y="372390"/>
            <a:ext cx="7699200" cy="478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After Slicing</a:t>
            </a:r>
            <a:endParaRPr/>
          </a:p>
        </p:txBody>
      </p:sp>
      <p:sp>
        <p:nvSpPr>
          <p:cNvPr id="1093" name="Google Shape;1093;g12344d739ed_2_1"/>
          <p:cNvSpPr txBox="1">
            <a:spLocks noGrp="1"/>
          </p:cNvSpPr>
          <p:nvPr>
            <p:ph type="subTitle" idx="1"/>
          </p:nvPr>
        </p:nvSpPr>
        <p:spPr>
          <a:xfrm>
            <a:off x="1090775" y="3267725"/>
            <a:ext cx="3090300" cy="478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sz="2200"/>
              <a:t>Daily Counts</a:t>
            </a:r>
            <a:endParaRPr sz="2200"/>
          </a:p>
        </p:txBody>
      </p:sp>
      <p:sp>
        <p:nvSpPr>
          <p:cNvPr id="1094" name="Google Shape;1094;g12344d739ed_2_1"/>
          <p:cNvSpPr txBox="1">
            <a:spLocks noGrp="1"/>
          </p:cNvSpPr>
          <p:nvPr>
            <p:ph type="subTitle" idx="2"/>
          </p:nvPr>
        </p:nvSpPr>
        <p:spPr>
          <a:xfrm>
            <a:off x="5066000" y="3267725"/>
            <a:ext cx="3090300" cy="478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sz="2200"/>
              <a:t>Increments</a:t>
            </a:r>
            <a:endParaRPr sz="2200"/>
          </a:p>
        </p:txBody>
      </p:sp>
      <p:pic>
        <p:nvPicPr>
          <p:cNvPr id="1095" name="Google Shape;1095;g12344d739ed_2_1"/>
          <p:cNvPicPr preferRelativeResize="0"/>
          <p:nvPr/>
        </p:nvPicPr>
        <p:blipFill>
          <a:blip r:embed="rId3">
            <a:alphaModFix/>
          </a:blip>
          <a:stretch>
            <a:fillRect/>
          </a:stretch>
        </p:blipFill>
        <p:spPr>
          <a:xfrm>
            <a:off x="885250" y="1335663"/>
            <a:ext cx="7485726" cy="19320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g12344d739ed_0_10"/>
          <p:cNvSpPr txBox="1">
            <a:spLocks noGrp="1"/>
          </p:cNvSpPr>
          <p:nvPr>
            <p:ph type="title"/>
          </p:nvPr>
        </p:nvSpPr>
        <p:spPr>
          <a:xfrm>
            <a:off x="713225" y="372390"/>
            <a:ext cx="7699200" cy="478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Quantitative Variables</a:t>
            </a:r>
            <a:endParaRPr/>
          </a:p>
        </p:txBody>
      </p:sp>
      <p:pic>
        <p:nvPicPr>
          <p:cNvPr id="1101" name="Google Shape;1101;g12344d739ed_0_10"/>
          <p:cNvPicPr preferRelativeResize="0"/>
          <p:nvPr/>
        </p:nvPicPr>
        <p:blipFill>
          <a:blip r:embed="rId3">
            <a:alphaModFix/>
          </a:blip>
          <a:stretch>
            <a:fillRect/>
          </a:stretch>
        </p:blipFill>
        <p:spPr>
          <a:xfrm>
            <a:off x="1920063" y="994675"/>
            <a:ext cx="4673575" cy="38286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g12344d739ed_2_31"/>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Qualitative Variables</a:t>
            </a:r>
            <a:endParaRPr/>
          </a:p>
        </p:txBody>
      </p:sp>
      <p:pic>
        <p:nvPicPr>
          <p:cNvPr id="1107" name="Google Shape;1107;g12344d739ed_2_31"/>
          <p:cNvPicPr preferRelativeResize="0"/>
          <p:nvPr/>
        </p:nvPicPr>
        <p:blipFill>
          <a:blip r:embed="rId3">
            <a:alphaModFix/>
          </a:blip>
          <a:stretch>
            <a:fillRect/>
          </a:stretch>
        </p:blipFill>
        <p:spPr>
          <a:xfrm>
            <a:off x="2354913" y="1267623"/>
            <a:ext cx="4434175" cy="3098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g12344d739ed_2_37"/>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Qualitative Variables</a:t>
            </a:r>
            <a:endParaRPr/>
          </a:p>
        </p:txBody>
      </p:sp>
      <p:pic>
        <p:nvPicPr>
          <p:cNvPr id="1113" name="Google Shape;1113;g12344d739ed_2_37"/>
          <p:cNvPicPr preferRelativeResize="0"/>
          <p:nvPr/>
        </p:nvPicPr>
        <p:blipFill>
          <a:blip r:embed="rId3">
            <a:alphaModFix/>
          </a:blip>
          <a:stretch>
            <a:fillRect/>
          </a:stretch>
        </p:blipFill>
        <p:spPr>
          <a:xfrm>
            <a:off x="152400" y="1002990"/>
            <a:ext cx="8839200" cy="306194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pic>
        <p:nvPicPr>
          <p:cNvPr id="1118" name="Google Shape;1118;g12344d739ed_2_42"/>
          <p:cNvPicPr preferRelativeResize="0"/>
          <p:nvPr/>
        </p:nvPicPr>
        <p:blipFill>
          <a:blip r:embed="rId3">
            <a:alphaModFix/>
          </a:blip>
          <a:stretch>
            <a:fillRect/>
          </a:stretch>
        </p:blipFill>
        <p:spPr>
          <a:xfrm>
            <a:off x="152400" y="1002990"/>
            <a:ext cx="8839199" cy="3039964"/>
          </a:xfrm>
          <a:prstGeom prst="rect">
            <a:avLst/>
          </a:prstGeom>
          <a:noFill/>
          <a:ln>
            <a:noFill/>
          </a:ln>
        </p:spPr>
      </p:pic>
      <p:sp>
        <p:nvSpPr>
          <p:cNvPr id="1119" name="Google Shape;1119;g12344d739ed_2_42"/>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Qualitative Variables</a:t>
            </a:r>
            <a:endParaRPr/>
          </a:p>
        </p:txBody>
      </p:sp>
    </p:spTree>
  </p:cSld>
  <p:clrMapOvr>
    <a:masterClrMapping/>
  </p:clrMapOvr>
</p:sld>
</file>

<file path=ppt/theme/theme1.xml><?xml version="1.0" encoding="utf-8"?>
<a:theme xmlns:a="http://schemas.openxmlformats.org/drawingml/2006/main" name="US National Bike Week by Slidesgo">
  <a:themeElements>
    <a:clrScheme name="Simple Light">
      <a:dk1>
        <a:srgbClr val="092242"/>
      </a:dk1>
      <a:lt1>
        <a:srgbClr val="F2ECD2"/>
      </a:lt1>
      <a:dk2>
        <a:srgbClr val="609A92"/>
      </a:dk2>
      <a:lt2>
        <a:srgbClr val="E68CA3"/>
      </a:lt2>
      <a:accent1>
        <a:srgbClr val="F7AC2D"/>
      </a:accent1>
      <a:accent2>
        <a:srgbClr val="ED0F51"/>
      </a:accent2>
      <a:accent3>
        <a:srgbClr val="C76C1F"/>
      </a:accent3>
      <a:accent4>
        <a:srgbClr val="006EED"/>
      </a:accent4>
      <a:accent5>
        <a:srgbClr val="CFBF8B"/>
      </a:accent5>
      <a:accent6>
        <a:srgbClr val="FFFFFF"/>
      </a:accent6>
      <a:hlink>
        <a:srgbClr val="0922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1050</Words>
  <Application>Microsoft Macintosh PowerPoint</Application>
  <PresentationFormat>On-screen Show (16:9)</PresentationFormat>
  <Paragraphs>124</Paragraphs>
  <Slides>27</Slides>
  <Notes>27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Josefin Sans</vt:lpstr>
      <vt:lpstr>Kanit</vt:lpstr>
      <vt:lpstr>Inconsolata</vt:lpstr>
      <vt:lpstr>Kanit Light</vt:lpstr>
      <vt:lpstr>Bree Serif</vt:lpstr>
      <vt:lpstr>Krona One</vt:lpstr>
      <vt:lpstr>Courier New</vt:lpstr>
      <vt:lpstr>Arial</vt:lpstr>
      <vt:lpstr>Roboto Condensed Light</vt:lpstr>
      <vt:lpstr>Kanit ExtraLight</vt:lpstr>
      <vt:lpstr>US National Bike Week by Slidesgo</vt:lpstr>
      <vt:lpstr>Seoul Bike Share</vt:lpstr>
      <vt:lpstr>Research Context</vt:lpstr>
      <vt:lpstr>The Data</vt:lpstr>
      <vt:lpstr>PowerPoint Presentation</vt:lpstr>
      <vt:lpstr>After Slicing</vt:lpstr>
      <vt:lpstr>Quantitative Variables</vt:lpstr>
      <vt:lpstr>Qualitative Variables</vt:lpstr>
      <vt:lpstr>Qualitative Variables</vt:lpstr>
      <vt:lpstr>Qualitative Variables</vt:lpstr>
      <vt:lpstr>Correlation</vt:lpstr>
      <vt:lpstr>Temperature vs. Hour</vt:lpstr>
      <vt:lpstr>The Model</vt:lpstr>
      <vt:lpstr>Main Effect Model</vt:lpstr>
      <vt:lpstr>Main Effect Model</vt:lpstr>
      <vt:lpstr>Main Effect Model</vt:lpstr>
      <vt:lpstr>Interaction Model</vt:lpstr>
      <vt:lpstr>Interaction Model</vt:lpstr>
      <vt:lpstr>Power Model</vt:lpstr>
      <vt:lpstr>Final Model</vt:lpstr>
      <vt:lpstr>Final Model</vt:lpstr>
      <vt:lpstr>Final Model</vt:lpstr>
      <vt:lpstr>Model Diagnostics</vt:lpstr>
      <vt:lpstr>LINE Assumptions</vt:lpstr>
      <vt:lpstr>PowerPoint Presentation</vt:lpstr>
      <vt:lpstr>So What?</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Seoul Bike Share</dc:title>
  <cp:lastModifiedBy>Zhiquan Cui</cp:lastModifiedBy>
  <cp:revision>3</cp:revision>
  <dcterms:modified xsi:type="dcterms:W3CDTF">2022-04-08T12:23:47Z</dcterms:modified>
</cp:coreProperties>
</file>